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0" r:id="rId2"/>
    <p:sldMasterId id="2147483685" r:id="rId3"/>
  </p:sldMasterIdLst>
  <p:notesMasterIdLst>
    <p:notesMasterId r:id="rId33"/>
  </p:notesMasterIdLst>
  <p:sldIdLst>
    <p:sldId id="285" r:id="rId4"/>
    <p:sldId id="286" r:id="rId5"/>
    <p:sldId id="258" r:id="rId6"/>
    <p:sldId id="288" r:id="rId7"/>
    <p:sldId id="260" r:id="rId8"/>
    <p:sldId id="261" r:id="rId9"/>
    <p:sldId id="262" r:id="rId10"/>
    <p:sldId id="263" r:id="rId11"/>
    <p:sldId id="264" r:id="rId12"/>
    <p:sldId id="265" r:id="rId13"/>
    <p:sldId id="266" r:id="rId14"/>
    <p:sldId id="267" r:id="rId15"/>
    <p:sldId id="268" r:id="rId16"/>
    <p:sldId id="269" r:id="rId17"/>
    <p:sldId id="270" r:id="rId18"/>
    <p:sldId id="289" r:id="rId19"/>
    <p:sldId id="272" r:id="rId20"/>
    <p:sldId id="273" r:id="rId21"/>
    <p:sldId id="274" r:id="rId22"/>
    <p:sldId id="275" r:id="rId23"/>
    <p:sldId id="276" r:id="rId24"/>
    <p:sldId id="277" r:id="rId25"/>
    <p:sldId id="278" r:id="rId26"/>
    <p:sldId id="279" r:id="rId27"/>
    <p:sldId id="280" r:id="rId28"/>
    <p:sldId id="281" r:id="rId29"/>
    <p:sldId id="290" r:id="rId30"/>
    <p:sldId id="283" r:id="rId31"/>
    <p:sldId id="284" r:id="rId32"/>
  </p:sldIdLst>
  <p:sldSz cx="12192000" cy="6858000"/>
  <p:notesSz cx="6858000" cy="9144000"/>
  <p:defaultTextStyle>
    <a:defPPr>
      <a:defRPr lang="en-GB"/>
    </a:defPPr>
    <a:lvl1pPr algn="l"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828" y="7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1D03DAEB-BB8B-ECBF-B926-07E146A5A255}"/>
              </a:ext>
            </a:extLst>
          </p:cNvPr>
          <p:cNvSpPr>
            <a:spLocks noGrp="1" noRot="1" noChangeAspect="1" noChangeArrowheads="1"/>
          </p:cNvSpPr>
          <p:nvPr>
            <p:ph type="sldImg"/>
          </p:nvPr>
        </p:nvSpPr>
        <p:spPr bwMode="auto">
          <a:xfrm>
            <a:off x="215900" y="812800"/>
            <a:ext cx="7126288"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4098" name="Rectangle 2">
            <a:extLst>
              <a:ext uri="{FF2B5EF4-FFF2-40B4-BE49-F238E27FC236}">
                <a16:creationId xmlns:a16="http://schemas.microsoft.com/office/drawing/2014/main" id="{31E76574-7CD2-F5B4-8272-0AF6B94EA1AE}"/>
              </a:ext>
            </a:extLst>
          </p:cNvPr>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s-ES" altLang="es-ES"/>
          </a:p>
        </p:txBody>
      </p:sp>
      <p:sp>
        <p:nvSpPr>
          <p:cNvPr id="4099" name="Rectangle 3">
            <a:extLst>
              <a:ext uri="{FF2B5EF4-FFF2-40B4-BE49-F238E27FC236}">
                <a16:creationId xmlns:a16="http://schemas.microsoft.com/office/drawing/2014/main" id="{8EB945D8-0BF0-AA9C-AC5A-E4EF40D8B317}"/>
              </a:ext>
            </a:extLst>
          </p:cNvPr>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914400" algn="l"/>
                <a:tab pos="1828800" algn="l"/>
                <a:tab pos="2743200" algn="l"/>
              </a:tabLst>
              <a:defRPr sz="1400">
                <a:solidFill>
                  <a:srgbClr val="000000"/>
                </a:solidFill>
                <a:latin typeface="Times New Roman" panose="02020603050405020304" pitchFamily="18" charset="0"/>
                <a:cs typeface="Segoe UI" panose="020B0502040204020203" pitchFamily="34" charset="0"/>
              </a:defRPr>
            </a:lvl1pPr>
          </a:lstStyle>
          <a:p>
            <a:endParaRPr lang="es-ES" altLang="es-ES"/>
          </a:p>
        </p:txBody>
      </p:sp>
      <p:sp>
        <p:nvSpPr>
          <p:cNvPr id="4100" name="Rectangle 4">
            <a:extLst>
              <a:ext uri="{FF2B5EF4-FFF2-40B4-BE49-F238E27FC236}">
                <a16:creationId xmlns:a16="http://schemas.microsoft.com/office/drawing/2014/main" id="{F68AC47D-81C8-E3D5-7DCE-FD4958B63D92}"/>
              </a:ext>
            </a:extLst>
          </p:cNvPr>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914400" algn="l"/>
                <a:tab pos="1828800" algn="l"/>
                <a:tab pos="2743200" algn="l"/>
              </a:tabLst>
              <a:defRPr sz="1400">
                <a:solidFill>
                  <a:srgbClr val="000000"/>
                </a:solidFill>
                <a:latin typeface="Times New Roman" panose="02020603050405020304" pitchFamily="18" charset="0"/>
                <a:cs typeface="Segoe UI" panose="020B0502040204020203" pitchFamily="34" charset="0"/>
              </a:defRPr>
            </a:lvl1pPr>
          </a:lstStyle>
          <a:p>
            <a:endParaRPr lang="es-ES" altLang="es-ES"/>
          </a:p>
        </p:txBody>
      </p:sp>
      <p:sp>
        <p:nvSpPr>
          <p:cNvPr id="4101" name="Rectangle 5">
            <a:extLst>
              <a:ext uri="{FF2B5EF4-FFF2-40B4-BE49-F238E27FC236}">
                <a16:creationId xmlns:a16="http://schemas.microsoft.com/office/drawing/2014/main" id="{82E22310-AD58-D6F8-46E5-66C4FBAE6815}"/>
              </a:ext>
            </a:extLst>
          </p:cNvPr>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tabLst>
                <a:tab pos="914400" algn="l"/>
                <a:tab pos="1828800" algn="l"/>
                <a:tab pos="2743200" algn="l"/>
              </a:tabLst>
              <a:defRPr sz="1400">
                <a:solidFill>
                  <a:srgbClr val="000000"/>
                </a:solidFill>
                <a:latin typeface="Times New Roman" panose="02020603050405020304" pitchFamily="18" charset="0"/>
                <a:cs typeface="Segoe UI" panose="020B0502040204020203" pitchFamily="34" charset="0"/>
              </a:defRPr>
            </a:lvl1pPr>
          </a:lstStyle>
          <a:p>
            <a:endParaRPr lang="es-ES" altLang="es-ES"/>
          </a:p>
        </p:txBody>
      </p:sp>
      <p:sp>
        <p:nvSpPr>
          <p:cNvPr id="4102" name="Rectangle 6">
            <a:extLst>
              <a:ext uri="{FF2B5EF4-FFF2-40B4-BE49-F238E27FC236}">
                <a16:creationId xmlns:a16="http://schemas.microsoft.com/office/drawing/2014/main" id="{86B922A7-B803-4629-38FB-602389EACE3D}"/>
              </a:ext>
            </a:extLst>
          </p:cNvPr>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tabLst>
                <a:tab pos="914400" algn="l"/>
                <a:tab pos="1828800" algn="l"/>
                <a:tab pos="2743200" algn="l"/>
              </a:tabLst>
              <a:defRPr sz="1400">
                <a:solidFill>
                  <a:srgbClr val="000000"/>
                </a:solidFill>
                <a:latin typeface="Times New Roman" panose="02020603050405020304" pitchFamily="18" charset="0"/>
                <a:cs typeface="Segoe UI" panose="020B0502040204020203" pitchFamily="34" charset="0"/>
              </a:defRPr>
            </a:lvl1pPr>
          </a:lstStyle>
          <a:p>
            <a:fld id="{6D4B530E-8449-4847-BA63-7CB594DC423B}" type="slidenum">
              <a:rPr lang="es-ES" altLang="es-ES"/>
              <a:pPr/>
              <a:t>‹Nº›</a:t>
            </a:fld>
            <a:endParaRPr lang="es-ES" alt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0DC3A9F5-6CA5-19DD-64E9-2B81997C564C}"/>
              </a:ext>
            </a:extLst>
          </p:cNvPr>
          <p:cNvSpPr>
            <a:spLocks noGrp="1" noChangeArrowheads="1"/>
          </p:cNvSpPr>
          <p:nvPr>
            <p:ph type="sldNum"/>
          </p:nvPr>
        </p:nvSpPr>
        <p:spPr>
          <a:ln/>
        </p:spPr>
        <p:txBody>
          <a:bodyPr/>
          <a:lstStyle/>
          <a:p>
            <a:fld id="{15ED198D-B9EB-40C6-9042-00DE408E343A}" type="slidenum">
              <a:rPr lang="es-ES" altLang="es-ES"/>
              <a:pPr/>
              <a:t>3</a:t>
            </a:fld>
            <a:endParaRPr lang="es-ES" altLang="es-ES"/>
          </a:p>
        </p:txBody>
      </p:sp>
      <p:sp>
        <p:nvSpPr>
          <p:cNvPr id="36865" name="Rectangle 1">
            <a:extLst>
              <a:ext uri="{FF2B5EF4-FFF2-40B4-BE49-F238E27FC236}">
                <a16:creationId xmlns:a16="http://schemas.microsoft.com/office/drawing/2014/main" id="{8436BFE3-13D6-ED7E-644F-795D39A66EF8}"/>
              </a:ext>
            </a:extLst>
          </p:cNvPr>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a:extLst>
              <a:ext uri="{FF2B5EF4-FFF2-40B4-BE49-F238E27FC236}">
                <a16:creationId xmlns:a16="http://schemas.microsoft.com/office/drawing/2014/main" id="{07EEBABC-C03E-A434-B77C-2523930F55AF}"/>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1073A2F9-8255-754B-498A-B3F170D66FFC}"/>
              </a:ext>
            </a:extLst>
          </p:cNvPr>
          <p:cNvSpPr>
            <a:spLocks noGrp="1" noChangeArrowheads="1"/>
          </p:cNvSpPr>
          <p:nvPr>
            <p:ph type="sldNum"/>
          </p:nvPr>
        </p:nvSpPr>
        <p:spPr>
          <a:ln/>
        </p:spPr>
        <p:txBody>
          <a:bodyPr/>
          <a:lstStyle/>
          <a:p>
            <a:fld id="{B7EEBF16-E838-4DBE-A0AB-E3164A93A993}" type="slidenum">
              <a:rPr lang="es-ES" altLang="es-ES"/>
              <a:pPr/>
              <a:t>13</a:t>
            </a:fld>
            <a:endParaRPr lang="es-ES" altLang="es-ES"/>
          </a:p>
        </p:txBody>
      </p:sp>
      <p:sp>
        <p:nvSpPr>
          <p:cNvPr id="47105" name="Rectangle 1">
            <a:extLst>
              <a:ext uri="{FF2B5EF4-FFF2-40B4-BE49-F238E27FC236}">
                <a16:creationId xmlns:a16="http://schemas.microsoft.com/office/drawing/2014/main" id="{BCD6031C-D0FB-A351-9027-4ED7FEEF16E3}"/>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a:extLst>
              <a:ext uri="{FF2B5EF4-FFF2-40B4-BE49-F238E27FC236}">
                <a16:creationId xmlns:a16="http://schemas.microsoft.com/office/drawing/2014/main" id="{6CAA1E61-6203-38F8-5C23-9A258A969778}"/>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
        <p:nvSpPr>
          <p:cNvPr id="47107" name="Text Box 3">
            <a:extLst>
              <a:ext uri="{FF2B5EF4-FFF2-40B4-BE49-F238E27FC236}">
                <a16:creationId xmlns:a16="http://schemas.microsoft.com/office/drawing/2014/main" id="{E7BCFF8C-B73D-A9F9-E2FD-C6496A7F1824}"/>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CD5A54E6-4B7F-4703-946A-0FFD9B93CE4E}" type="slidenum">
              <a:rPr lang="es-ES" altLang="es-ES" sz="1200">
                <a:latin typeface="Times New Roman" panose="02020603050405020304" pitchFamily="18" charset="0"/>
                <a:cs typeface="Segoe UI" panose="020B0502040204020203" pitchFamily="34" charset="0"/>
              </a:rPr>
              <a:pPr algn="r">
                <a:lnSpc>
                  <a:spcPct val="100000"/>
                </a:lnSpc>
              </a:pPr>
              <a:t>13</a:t>
            </a:fld>
            <a:endParaRPr lang="es-ES" altLang="es-ES" sz="1200">
              <a:latin typeface="Times New Roman" panose="02020603050405020304" pitchFamily="18" charset="0"/>
              <a:cs typeface="Segoe UI" panose="020B0502040204020203"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6ED333B8-0FA0-B149-0762-D5C335257613}"/>
              </a:ext>
            </a:extLst>
          </p:cNvPr>
          <p:cNvSpPr>
            <a:spLocks noGrp="1" noChangeArrowheads="1"/>
          </p:cNvSpPr>
          <p:nvPr>
            <p:ph type="sldNum"/>
          </p:nvPr>
        </p:nvSpPr>
        <p:spPr>
          <a:ln/>
        </p:spPr>
        <p:txBody>
          <a:bodyPr/>
          <a:lstStyle/>
          <a:p>
            <a:fld id="{3634E03A-0FB4-4D67-A5E0-69F7E523D1E2}" type="slidenum">
              <a:rPr lang="es-ES" altLang="es-ES"/>
              <a:pPr/>
              <a:t>14</a:t>
            </a:fld>
            <a:endParaRPr lang="es-ES" altLang="es-ES"/>
          </a:p>
        </p:txBody>
      </p:sp>
      <p:sp>
        <p:nvSpPr>
          <p:cNvPr id="48129" name="Rectangle 1">
            <a:extLst>
              <a:ext uri="{FF2B5EF4-FFF2-40B4-BE49-F238E27FC236}">
                <a16:creationId xmlns:a16="http://schemas.microsoft.com/office/drawing/2014/main" id="{47641D3C-3037-138F-7637-C410AB076E60}"/>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a:extLst>
              <a:ext uri="{FF2B5EF4-FFF2-40B4-BE49-F238E27FC236}">
                <a16:creationId xmlns:a16="http://schemas.microsoft.com/office/drawing/2014/main" id="{206A30C9-9706-9639-6DA3-EF55A0DD590E}"/>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
        <p:nvSpPr>
          <p:cNvPr id="48131" name="Text Box 3">
            <a:extLst>
              <a:ext uri="{FF2B5EF4-FFF2-40B4-BE49-F238E27FC236}">
                <a16:creationId xmlns:a16="http://schemas.microsoft.com/office/drawing/2014/main" id="{FF4FFA2B-3624-5900-4AC9-B7D02EFD762F}"/>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DD543FD3-E8FF-4BA2-B215-C4DD6DA82E52}" type="slidenum">
              <a:rPr lang="es-ES" altLang="es-ES" sz="1200">
                <a:latin typeface="Times New Roman" panose="02020603050405020304" pitchFamily="18" charset="0"/>
                <a:cs typeface="Segoe UI" panose="020B0502040204020203" pitchFamily="34" charset="0"/>
              </a:rPr>
              <a:pPr algn="r">
                <a:lnSpc>
                  <a:spcPct val="100000"/>
                </a:lnSpc>
              </a:pPr>
              <a:t>14</a:t>
            </a:fld>
            <a:endParaRPr lang="es-ES" altLang="es-ES" sz="1200">
              <a:latin typeface="Times New Roman" panose="02020603050405020304" pitchFamily="18" charset="0"/>
              <a:cs typeface="Segoe UI" panose="020B0502040204020203"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60C0449B-A196-EF54-20AA-E34470E76360}"/>
              </a:ext>
            </a:extLst>
          </p:cNvPr>
          <p:cNvSpPr>
            <a:spLocks noGrp="1" noChangeArrowheads="1"/>
          </p:cNvSpPr>
          <p:nvPr>
            <p:ph type="sldNum"/>
          </p:nvPr>
        </p:nvSpPr>
        <p:spPr>
          <a:ln/>
        </p:spPr>
        <p:txBody>
          <a:bodyPr/>
          <a:lstStyle/>
          <a:p>
            <a:fld id="{4F2BE8DD-5B7B-4AD0-8085-C0E1A0A6A2F3}" type="slidenum">
              <a:rPr lang="es-ES" altLang="es-ES"/>
              <a:pPr/>
              <a:t>15</a:t>
            </a:fld>
            <a:endParaRPr lang="es-ES" altLang="es-ES"/>
          </a:p>
        </p:txBody>
      </p:sp>
      <p:sp>
        <p:nvSpPr>
          <p:cNvPr id="49153" name="Rectangle 1">
            <a:extLst>
              <a:ext uri="{FF2B5EF4-FFF2-40B4-BE49-F238E27FC236}">
                <a16:creationId xmlns:a16="http://schemas.microsoft.com/office/drawing/2014/main" id="{87008EB7-A37A-FB0F-A7B2-A932275450A3}"/>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Rectangle 2">
            <a:extLst>
              <a:ext uri="{FF2B5EF4-FFF2-40B4-BE49-F238E27FC236}">
                <a16:creationId xmlns:a16="http://schemas.microsoft.com/office/drawing/2014/main" id="{F3E4163F-2128-D8C2-7A1A-026C6C2E6DDB}"/>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
        <p:nvSpPr>
          <p:cNvPr id="49155" name="Text Box 3">
            <a:extLst>
              <a:ext uri="{FF2B5EF4-FFF2-40B4-BE49-F238E27FC236}">
                <a16:creationId xmlns:a16="http://schemas.microsoft.com/office/drawing/2014/main" id="{914BD394-3393-D6AE-751D-3558A42B42D1}"/>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7DDAAE38-6B45-4872-9351-B055F9DD89D0}" type="slidenum">
              <a:rPr lang="es-ES" altLang="es-ES" sz="1200">
                <a:latin typeface="Times New Roman" panose="02020603050405020304" pitchFamily="18" charset="0"/>
                <a:cs typeface="Segoe UI" panose="020B0502040204020203" pitchFamily="34" charset="0"/>
              </a:rPr>
              <a:pPr algn="r">
                <a:lnSpc>
                  <a:spcPct val="100000"/>
                </a:lnSpc>
              </a:pPr>
              <a:t>15</a:t>
            </a:fld>
            <a:endParaRPr lang="es-ES" altLang="es-ES" sz="1200">
              <a:latin typeface="Times New Roman" panose="02020603050405020304" pitchFamily="18" charset="0"/>
              <a:cs typeface="Segoe UI" panose="020B0502040204020203"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82FBE6AD-2242-28AB-8127-6B47A2E42043}"/>
              </a:ext>
            </a:extLst>
          </p:cNvPr>
          <p:cNvSpPr>
            <a:spLocks noGrp="1" noChangeArrowheads="1"/>
          </p:cNvSpPr>
          <p:nvPr>
            <p:ph type="sldNum"/>
          </p:nvPr>
        </p:nvSpPr>
        <p:spPr>
          <a:ln/>
        </p:spPr>
        <p:txBody>
          <a:bodyPr/>
          <a:lstStyle/>
          <a:p>
            <a:fld id="{E9BAFE9C-375E-4C77-AE77-C59537B99897}" type="slidenum">
              <a:rPr lang="es-ES" altLang="es-ES"/>
              <a:pPr/>
              <a:t>17</a:t>
            </a:fld>
            <a:endParaRPr lang="es-ES" altLang="es-ES"/>
          </a:p>
        </p:txBody>
      </p:sp>
      <p:sp>
        <p:nvSpPr>
          <p:cNvPr id="51201" name="Rectangle 1">
            <a:extLst>
              <a:ext uri="{FF2B5EF4-FFF2-40B4-BE49-F238E27FC236}">
                <a16:creationId xmlns:a16="http://schemas.microsoft.com/office/drawing/2014/main" id="{0C041ECE-551A-521B-529B-880F7C00ED83}"/>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a:extLst>
              <a:ext uri="{FF2B5EF4-FFF2-40B4-BE49-F238E27FC236}">
                <a16:creationId xmlns:a16="http://schemas.microsoft.com/office/drawing/2014/main" id="{6B9DBF6D-4532-9E2F-547E-C60DCB8CE2EA}"/>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
        <p:nvSpPr>
          <p:cNvPr id="51203" name="Text Box 3">
            <a:extLst>
              <a:ext uri="{FF2B5EF4-FFF2-40B4-BE49-F238E27FC236}">
                <a16:creationId xmlns:a16="http://schemas.microsoft.com/office/drawing/2014/main" id="{B03432CD-6198-E3DD-060C-08DCA29F5E07}"/>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0593B2CB-1EEC-4483-A0DD-95BD006DCB11}" type="slidenum">
              <a:rPr lang="es-ES" altLang="es-ES" sz="1200">
                <a:latin typeface="Times New Roman" panose="02020603050405020304" pitchFamily="18" charset="0"/>
                <a:cs typeface="Segoe UI" panose="020B0502040204020203" pitchFamily="34" charset="0"/>
              </a:rPr>
              <a:pPr algn="r">
                <a:lnSpc>
                  <a:spcPct val="100000"/>
                </a:lnSpc>
              </a:pPr>
              <a:t>17</a:t>
            </a:fld>
            <a:endParaRPr lang="es-ES" altLang="es-ES" sz="1200">
              <a:latin typeface="Times New Roman" panose="02020603050405020304" pitchFamily="18" charset="0"/>
              <a:cs typeface="Segoe UI" panose="020B0502040204020203"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7152AB48-F443-2B84-9F54-C5B37FB1FFE7}"/>
              </a:ext>
            </a:extLst>
          </p:cNvPr>
          <p:cNvSpPr>
            <a:spLocks noGrp="1" noChangeArrowheads="1"/>
          </p:cNvSpPr>
          <p:nvPr>
            <p:ph type="sldNum"/>
          </p:nvPr>
        </p:nvSpPr>
        <p:spPr>
          <a:ln/>
        </p:spPr>
        <p:txBody>
          <a:bodyPr/>
          <a:lstStyle/>
          <a:p>
            <a:fld id="{AD436984-CEF6-4FC1-8F20-4D76986CD533}" type="slidenum">
              <a:rPr lang="es-ES" altLang="es-ES"/>
              <a:pPr/>
              <a:t>18</a:t>
            </a:fld>
            <a:endParaRPr lang="es-ES" altLang="es-ES"/>
          </a:p>
        </p:txBody>
      </p:sp>
      <p:sp>
        <p:nvSpPr>
          <p:cNvPr id="52225" name="Rectangle 1">
            <a:extLst>
              <a:ext uri="{FF2B5EF4-FFF2-40B4-BE49-F238E27FC236}">
                <a16:creationId xmlns:a16="http://schemas.microsoft.com/office/drawing/2014/main" id="{60FDE274-5585-645C-9E3D-9945026546C1}"/>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a:extLst>
              <a:ext uri="{FF2B5EF4-FFF2-40B4-BE49-F238E27FC236}">
                <a16:creationId xmlns:a16="http://schemas.microsoft.com/office/drawing/2014/main" id="{8BCB9E00-125E-4DE7-B962-C9520DE820E6}"/>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1B3CFF88-94D1-D78A-379C-F5D9582A48D5}"/>
              </a:ext>
            </a:extLst>
          </p:cNvPr>
          <p:cNvSpPr>
            <a:spLocks noGrp="1" noChangeArrowheads="1"/>
          </p:cNvSpPr>
          <p:nvPr>
            <p:ph type="sldNum"/>
          </p:nvPr>
        </p:nvSpPr>
        <p:spPr>
          <a:ln/>
        </p:spPr>
        <p:txBody>
          <a:bodyPr/>
          <a:lstStyle/>
          <a:p>
            <a:fld id="{52FCB9CF-3D3A-4635-A8A1-003196FF4437}" type="slidenum">
              <a:rPr lang="es-ES" altLang="es-ES"/>
              <a:pPr/>
              <a:t>19</a:t>
            </a:fld>
            <a:endParaRPr lang="es-ES" altLang="es-ES"/>
          </a:p>
        </p:txBody>
      </p:sp>
      <p:sp>
        <p:nvSpPr>
          <p:cNvPr id="53249" name="Rectangle 1">
            <a:extLst>
              <a:ext uri="{FF2B5EF4-FFF2-40B4-BE49-F238E27FC236}">
                <a16:creationId xmlns:a16="http://schemas.microsoft.com/office/drawing/2014/main" id="{AA1EDD6B-84F7-12F4-98D6-73701B6C6B91}"/>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a:extLst>
              <a:ext uri="{FF2B5EF4-FFF2-40B4-BE49-F238E27FC236}">
                <a16:creationId xmlns:a16="http://schemas.microsoft.com/office/drawing/2014/main" id="{DB529355-EEF1-7D2A-C663-2EAFC4B58D6A}"/>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6900EB9D-787E-B734-A4A9-4A0452CDAC24}"/>
              </a:ext>
            </a:extLst>
          </p:cNvPr>
          <p:cNvSpPr>
            <a:spLocks noGrp="1" noChangeArrowheads="1"/>
          </p:cNvSpPr>
          <p:nvPr>
            <p:ph type="sldNum"/>
          </p:nvPr>
        </p:nvSpPr>
        <p:spPr>
          <a:ln/>
        </p:spPr>
        <p:txBody>
          <a:bodyPr/>
          <a:lstStyle/>
          <a:p>
            <a:fld id="{9FE04A6C-2686-4886-A758-80356055E831}" type="slidenum">
              <a:rPr lang="es-ES" altLang="es-ES"/>
              <a:pPr/>
              <a:t>20</a:t>
            </a:fld>
            <a:endParaRPr lang="es-ES" altLang="es-ES"/>
          </a:p>
        </p:txBody>
      </p:sp>
      <p:sp>
        <p:nvSpPr>
          <p:cNvPr id="54273" name="Rectangle 1">
            <a:extLst>
              <a:ext uri="{FF2B5EF4-FFF2-40B4-BE49-F238E27FC236}">
                <a16:creationId xmlns:a16="http://schemas.microsoft.com/office/drawing/2014/main" id="{B583643A-22DF-6247-B580-5FFC4ABFDE9D}"/>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a:extLst>
              <a:ext uri="{FF2B5EF4-FFF2-40B4-BE49-F238E27FC236}">
                <a16:creationId xmlns:a16="http://schemas.microsoft.com/office/drawing/2014/main" id="{7ABAEBC0-EFC6-DF35-103D-73FD0E6BAA87}"/>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
        <p:nvSpPr>
          <p:cNvPr id="54275" name="Text Box 3">
            <a:extLst>
              <a:ext uri="{FF2B5EF4-FFF2-40B4-BE49-F238E27FC236}">
                <a16:creationId xmlns:a16="http://schemas.microsoft.com/office/drawing/2014/main" id="{106847A5-3893-8EA8-3B2E-3E8A8C71AC9E}"/>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ECFB8166-5C86-4577-9444-73DB25B545E8}" type="slidenum">
              <a:rPr lang="es-ES" altLang="es-ES" sz="1200">
                <a:latin typeface="Times New Roman" panose="02020603050405020304" pitchFamily="18" charset="0"/>
                <a:cs typeface="Segoe UI" panose="020B0502040204020203" pitchFamily="34" charset="0"/>
              </a:rPr>
              <a:pPr algn="r">
                <a:lnSpc>
                  <a:spcPct val="100000"/>
                </a:lnSpc>
              </a:pPr>
              <a:t>20</a:t>
            </a:fld>
            <a:endParaRPr lang="es-ES" altLang="es-ES" sz="1200">
              <a:latin typeface="Times New Roman" panose="02020603050405020304" pitchFamily="18" charset="0"/>
              <a:cs typeface="Segoe UI" panose="020B0502040204020203"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AE18003-D232-955A-EE46-90A43D752111}"/>
              </a:ext>
            </a:extLst>
          </p:cNvPr>
          <p:cNvSpPr>
            <a:spLocks noGrp="1" noChangeArrowheads="1"/>
          </p:cNvSpPr>
          <p:nvPr>
            <p:ph type="sldNum"/>
          </p:nvPr>
        </p:nvSpPr>
        <p:spPr>
          <a:ln/>
        </p:spPr>
        <p:txBody>
          <a:bodyPr/>
          <a:lstStyle/>
          <a:p>
            <a:fld id="{34196D2C-017B-47B1-8408-C12E58539E15}" type="slidenum">
              <a:rPr lang="es-ES" altLang="es-ES"/>
              <a:pPr/>
              <a:t>21</a:t>
            </a:fld>
            <a:endParaRPr lang="es-ES" altLang="es-ES"/>
          </a:p>
        </p:txBody>
      </p:sp>
      <p:sp>
        <p:nvSpPr>
          <p:cNvPr id="55297" name="Rectangle 1">
            <a:extLst>
              <a:ext uri="{FF2B5EF4-FFF2-40B4-BE49-F238E27FC236}">
                <a16:creationId xmlns:a16="http://schemas.microsoft.com/office/drawing/2014/main" id="{83B2E2B1-9720-AA0A-9A47-2AEBEE297A01}"/>
              </a:ext>
            </a:extLst>
          </p:cNvPr>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a:extLst>
              <a:ext uri="{FF2B5EF4-FFF2-40B4-BE49-F238E27FC236}">
                <a16:creationId xmlns:a16="http://schemas.microsoft.com/office/drawing/2014/main" id="{495D2BC1-423B-ECDB-8198-86002B85B7EB}"/>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31BF60C9-D4AE-E2D0-067C-A9C196D9C533}"/>
              </a:ext>
            </a:extLst>
          </p:cNvPr>
          <p:cNvSpPr>
            <a:spLocks noGrp="1" noChangeArrowheads="1"/>
          </p:cNvSpPr>
          <p:nvPr>
            <p:ph type="sldNum"/>
          </p:nvPr>
        </p:nvSpPr>
        <p:spPr>
          <a:ln/>
        </p:spPr>
        <p:txBody>
          <a:bodyPr/>
          <a:lstStyle/>
          <a:p>
            <a:fld id="{2897688F-E2BB-48D0-B793-ADD6B5EDD949}" type="slidenum">
              <a:rPr lang="es-ES" altLang="es-ES"/>
              <a:pPr/>
              <a:t>22</a:t>
            </a:fld>
            <a:endParaRPr lang="es-ES" altLang="es-ES"/>
          </a:p>
        </p:txBody>
      </p:sp>
      <p:sp>
        <p:nvSpPr>
          <p:cNvPr id="56321" name="Rectangle 1">
            <a:extLst>
              <a:ext uri="{FF2B5EF4-FFF2-40B4-BE49-F238E27FC236}">
                <a16:creationId xmlns:a16="http://schemas.microsoft.com/office/drawing/2014/main" id="{3842393B-0A74-1E17-2A9A-C49D5BAEAA23}"/>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a:extLst>
              <a:ext uri="{FF2B5EF4-FFF2-40B4-BE49-F238E27FC236}">
                <a16:creationId xmlns:a16="http://schemas.microsoft.com/office/drawing/2014/main" id="{429D170A-098C-FED3-DCD5-179050D8147D}"/>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
        <p:nvSpPr>
          <p:cNvPr id="56323" name="Text Box 3">
            <a:extLst>
              <a:ext uri="{FF2B5EF4-FFF2-40B4-BE49-F238E27FC236}">
                <a16:creationId xmlns:a16="http://schemas.microsoft.com/office/drawing/2014/main" id="{2817289E-A739-8702-8345-21F87444B728}"/>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18451D0F-A8D5-4676-8EAD-E211EA82ECE7}" type="slidenum">
              <a:rPr lang="es-ES" altLang="es-ES" sz="1200">
                <a:latin typeface="Times New Roman" panose="02020603050405020304" pitchFamily="18" charset="0"/>
                <a:cs typeface="Segoe UI" panose="020B0502040204020203" pitchFamily="34" charset="0"/>
              </a:rPr>
              <a:pPr algn="r">
                <a:lnSpc>
                  <a:spcPct val="100000"/>
                </a:lnSpc>
              </a:pPr>
              <a:t>22</a:t>
            </a:fld>
            <a:endParaRPr lang="es-ES" altLang="es-ES" sz="1200">
              <a:latin typeface="Times New Roman" panose="02020603050405020304" pitchFamily="18" charset="0"/>
              <a:cs typeface="Segoe UI" panose="020B0502040204020203"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4028B5-9F3D-9EA2-45B9-9C6C221893BE}"/>
              </a:ext>
            </a:extLst>
          </p:cNvPr>
          <p:cNvSpPr>
            <a:spLocks noGrp="1" noChangeArrowheads="1"/>
          </p:cNvSpPr>
          <p:nvPr>
            <p:ph type="sldNum"/>
          </p:nvPr>
        </p:nvSpPr>
        <p:spPr>
          <a:ln/>
        </p:spPr>
        <p:txBody>
          <a:bodyPr/>
          <a:lstStyle/>
          <a:p>
            <a:fld id="{3D3548A2-357D-4BA7-AECD-5E1BBBB8336A}" type="slidenum">
              <a:rPr lang="es-ES" altLang="es-ES"/>
              <a:pPr/>
              <a:t>23</a:t>
            </a:fld>
            <a:endParaRPr lang="es-ES" altLang="es-ES"/>
          </a:p>
        </p:txBody>
      </p:sp>
      <p:sp>
        <p:nvSpPr>
          <p:cNvPr id="57345" name="Rectangle 1">
            <a:extLst>
              <a:ext uri="{FF2B5EF4-FFF2-40B4-BE49-F238E27FC236}">
                <a16:creationId xmlns:a16="http://schemas.microsoft.com/office/drawing/2014/main" id="{C4AD130F-8D31-D24B-5654-D7E5AB1E625B}"/>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a:extLst>
              <a:ext uri="{FF2B5EF4-FFF2-40B4-BE49-F238E27FC236}">
                <a16:creationId xmlns:a16="http://schemas.microsoft.com/office/drawing/2014/main" id="{08436787-00C7-902C-8445-BFD15A952E84}"/>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DDB6B287-472B-FA73-AA82-A238D71ACF36}"/>
              </a:ext>
            </a:extLst>
          </p:cNvPr>
          <p:cNvSpPr>
            <a:spLocks noGrp="1" noChangeArrowheads="1"/>
          </p:cNvSpPr>
          <p:nvPr>
            <p:ph type="sldNum"/>
          </p:nvPr>
        </p:nvSpPr>
        <p:spPr>
          <a:ln/>
        </p:spPr>
        <p:txBody>
          <a:bodyPr/>
          <a:lstStyle/>
          <a:p>
            <a:fld id="{F8BE724D-BECA-4CCA-8D77-48F0A0B028D1}" type="slidenum">
              <a:rPr lang="es-ES" altLang="es-ES"/>
              <a:pPr/>
              <a:t>5</a:t>
            </a:fld>
            <a:endParaRPr lang="es-ES" altLang="es-ES"/>
          </a:p>
        </p:txBody>
      </p:sp>
      <p:sp>
        <p:nvSpPr>
          <p:cNvPr id="38913" name="Rectangle 1">
            <a:extLst>
              <a:ext uri="{FF2B5EF4-FFF2-40B4-BE49-F238E27FC236}">
                <a16:creationId xmlns:a16="http://schemas.microsoft.com/office/drawing/2014/main" id="{B210BE69-1DF7-65E0-3BAE-26A5863856ED}"/>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a:extLst>
              <a:ext uri="{FF2B5EF4-FFF2-40B4-BE49-F238E27FC236}">
                <a16:creationId xmlns:a16="http://schemas.microsoft.com/office/drawing/2014/main" id="{9644A7EA-D10F-F372-B0B8-B8E3376B362C}"/>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651094C4-F687-A5ED-2FB4-8E125F19A6FC}"/>
              </a:ext>
            </a:extLst>
          </p:cNvPr>
          <p:cNvSpPr>
            <a:spLocks noGrp="1" noChangeArrowheads="1"/>
          </p:cNvSpPr>
          <p:nvPr>
            <p:ph type="sldNum"/>
          </p:nvPr>
        </p:nvSpPr>
        <p:spPr>
          <a:ln/>
        </p:spPr>
        <p:txBody>
          <a:bodyPr/>
          <a:lstStyle/>
          <a:p>
            <a:fld id="{06D32FDC-DCCC-45B6-ABBA-386CD4DF0E37}" type="slidenum">
              <a:rPr lang="es-ES" altLang="es-ES"/>
              <a:pPr/>
              <a:t>24</a:t>
            </a:fld>
            <a:endParaRPr lang="es-ES" altLang="es-ES"/>
          </a:p>
        </p:txBody>
      </p:sp>
      <p:sp>
        <p:nvSpPr>
          <p:cNvPr id="58369" name="Rectangle 1">
            <a:extLst>
              <a:ext uri="{FF2B5EF4-FFF2-40B4-BE49-F238E27FC236}">
                <a16:creationId xmlns:a16="http://schemas.microsoft.com/office/drawing/2014/main" id="{881B26A2-698C-DFD1-9A06-C14E862BA31B}"/>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a:extLst>
              <a:ext uri="{FF2B5EF4-FFF2-40B4-BE49-F238E27FC236}">
                <a16:creationId xmlns:a16="http://schemas.microsoft.com/office/drawing/2014/main" id="{B16D0070-8A98-0357-4773-84677D313ACF}"/>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54510097-8858-9376-8CF2-54F42CA36021}"/>
              </a:ext>
            </a:extLst>
          </p:cNvPr>
          <p:cNvSpPr>
            <a:spLocks noGrp="1" noChangeArrowheads="1"/>
          </p:cNvSpPr>
          <p:nvPr>
            <p:ph type="sldNum"/>
          </p:nvPr>
        </p:nvSpPr>
        <p:spPr>
          <a:ln/>
        </p:spPr>
        <p:txBody>
          <a:bodyPr/>
          <a:lstStyle/>
          <a:p>
            <a:fld id="{77EBACF5-0E6A-43B8-9EA9-4CD55A973AF5}" type="slidenum">
              <a:rPr lang="es-ES" altLang="es-ES"/>
              <a:pPr/>
              <a:t>25</a:t>
            </a:fld>
            <a:endParaRPr lang="es-ES" altLang="es-ES"/>
          </a:p>
        </p:txBody>
      </p:sp>
      <p:sp>
        <p:nvSpPr>
          <p:cNvPr id="59393" name="Rectangle 1">
            <a:extLst>
              <a:ext uri="{FF2B5EF4-FFF2-40B4-BE49-F238E27FC236}">
                <a16:creationId xmlns:a16="http://schemas.microsoft.com/office/drawing/2014/main" id="{31F87C47-0EF2-AFFD-ED73-1ABFB138A064}"/>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a:extLst>
              <a:ext uri="{FF2B5EF4-FFF2-40B4-BE49-F238E27FC236}">
                <a16:creationId xmlns:a16="http://schemas.microsoft.com/office/drawing/2014/main" id="{DBFED8A8-79BD-BC62-F72E-FCB1B089AE8D}"/>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539AB540-D45A-BD03-20D8-0A7A2F74F039}"/>
              </a:ext>
            </a:extLst>
          </p:cNvPr>
          <p:cNvSpPr>
            <a:spLocks noGrp="1" noChangeArrowheads="1"/>
          </p:cNvSpPr>
          <p:nvPr>
            <p:ph type="sldNum"/>
          </p:nvPr>
        </p:nvSpPr>
        <p:spPr>
          <a:ln/>
        </p:spPr>
        <p:txBody>
          <a:bodyPr/>
          <a:lstStyle/>
          <a:p>
            <a:fld id="{287B3513-3081-44A5-B82F-7848D79D30C2}" type="slidenum">
              <a:rPr lang="es-ES" altLang="es-ES"/>
              <a:pPr/>
              <a:t>26</a:t>
            </a:fld>
            <a:endParaRPr lang="es-ES" altLang="es-ES"/>
          </a:p>
        </p:txBody>
      </p:sp>
      <p:sp>
        <p:nvSpPr>
          <p:cNvPr id="60417" name="Rectangle 1">
            <a:extLst>
              <a:ext uri="{FF2B5EF4-FFF2-40B4-BE49-F238E27FC236}">
                <a16:creationId xmlns:a16="http://schemas.microsoft.com/office/drawing/2014/main" id="{0B6B5FDF-DF55-06D1-B76E-705520F4F679}"/>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a:extLst>
              <a:ext uri="{FF2B5EF4-FFF2-40B4-BE49-F238E27FC236}">
                <a16:creationId xmlns:a16="http://schemas.microsoft.com/office/drawing/2014/main" id="{29E441A7-49F9-EC8C-BEEA-2D371CDB87F4}"/>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7AC91137-7D97-A2C3-7646-24324EDAF5D4}"/>
              </a:ext>
            </a:extLst>
          </p:cNvPr>
          <p:cNvSpPr>
            <a:spLocks noGrp="1" noChangeArrowheads="1"/>
          </p:cNvSpPr>
          <p:nvPr>
            <p:ph type="sldNum"/>
          </p:nvPr>
        </p:nvSpPr>
        <p:spPr>
          <a:ln/>
        </p:spPr>
        <p:txBody>
          <a:bodyPr/>
          <a:lstStyle/>
          <a:p>
            <a:fld id="{C1F8C242-CECE-4D05-B873-8F8A795250B5}" type="slidenum">
              <a:rPr lang="es-ES" altLang="es-ES"/>
              <a:pPr/>
              <a:t>28</a:t>
            </a:fld>
            <a:endParaRPr lang="es-ES" altLang="es-ES"/>
          </a:p>
        </p:txBody>
      </p:sp>
      <p:sp>
        <p:nvSpPr>
          <p:cNvPr id="62465" name="Rectangle 1">
            <a:extLst>
              <a:ext uri="{FF2B5EF4-FFF2-40B4-BE49-F238E27FC236}">
                <a16:creationId xmlns:a16="http://schemas.microsoft.com/office/drawing/2014/main" id="{AFA64ACB-A29E-BF5F-FAA3-9071D28EBE38}"/>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a:extLst>
              <a:ext uri="{FF2B5EF4-FFF2-40B4-BE49-F238E27FC236}">
                <a16:creationId xmlns:a16="http://schemas.microsoft.com/office/drawing/2014/main" id="{8FEB86B7-74E5-4268-E104-51578C9D212D}"/>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BB214E91-395C-C5EF-0707-8E0ABBE865E6}"/>
              </a:ext>
            </a:extLst>
          </p:cNvPr>
          <p:cNvSpPr>
            <a:spLocks noGrp="1" noChangeArrowheads="1"/>
          </p:cNvSpPr>
          <p:nvPr>
            <p:ph type="sldNum"/>
          </p:nvPr>
        </p:nvSpPr>
        <p:spPr>
          <a:ln/>
        </p:spPr>
        <p:txBody>
          <a:bodyPr/>
          <a:lstStyle/>
          <a:p>
            <a:fld id="{1467C9E2-05E3-4239-AD5F-4EA048BCC0A9}" type="slidenum">
              <a:rPr lang="es-ES" altLang="es-ES"/>
              <a:pPr/>
              <a:t>29</a:t>
            </a:fld>
            <a:endParaRPr lang="es-ES" altLang="es-ES"/>
          </a:p>
        </p:txBody>
      </p:sp>
      <p:sp>
        <p:nvSpPr>
          <p:cNvPr id="63489" name="Rectangle 1">
            <a:extLst>
              <a:ext uri="{FF2B5EF4-FFF2-40B4-BE49-F238E27FC236}">
                <a16:creationId xmlns:a16="http://schemas.microsoft.com/office/drawing/2014/main" id="{13E9B07D-9584-0961-1E50-C77FE3C0202B}"/>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a:extLst>
              <a:ext uri="{FF2B5EF4-FFF2-40B4-BE49-F238E27FC236}">
                <a16:creationId xmlns:a16="http://schemas.microsoft.com/office/drawing/2014/main" id="{97E1EB74-505B-B034-9327-E54CEEF530BC}"/>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A3746067-E86C-ACEB-9554-615E076E5974}"/>
              </a:ext>
            </a:extLst>
          </p:cNvPr>
          <p:cNvSpPr>
            <a:spLocks noGrp="1" noChangeArrowheads="1"/>
          </p:cNvSpPr>
          <p:nvPr>
            <p:ph type="sldNum"/>
          </p:nvPr>
        </p:nvSpPr>
        <p:spPr>
          <a:ln/>
        </p:spPr>
        <p:txBody>
          <a:bodyPr/>
          <a:lstStyle/>
          <a:p>
            <a:fld id="{B3E5522F-D48C-4769-8504-B499FA92D1D0}" type="slidenum">
              <a:rPr lang="es-ES" altLang="es-ES"/>
              <a:pPr/>
              <a:t>6</a:t>
            </a:fld>
            <a:endParaRPr lang="es-ES" altLang="es-ES"/>
          </a:p>
        </p:txBody>
      </p:sp>
      <p:sp>
        <p:nvSpPr>
          <p:cNvPr id="39937" name="Rectangle 1">
            <a:extLst>
              <a:ext uri="{FF2B5EF4-FFF2-40B4-BE49-F238E27FC236}">
                <a16:creationId xmlns:a16="http://schemas.microsoft.com/office/drawing/2014/main" id="{5615A295-3319-FFDE-53A6-41C1B2998FC8}"/>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a:extLst>
              <a:ext uri="{FF2B5EF4-FFF2-40B4-BE49-F238E27FC236}">
                <a16:creationId xmlns:a16="http://schemas.microsoft.com/office/drawing/2014/main" id="{64529894-79FA-614D-60AE-89C19CC878AB}"/>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58CD5A4B-42AF-FEF2-6971-74E1A43EBEDF}"/>
              </a:ext>
            </a:extLst>
          </p:cNvPr>
          <p:cNvSpPr>
            <a:spLocks noGrp="1" noChangeArrowheads="1"/>
          </p:cNvSpPr>
          <p:nvPr>
            <p:ph type="sldNum"/>
          </p:nvPr>
        </p:nvSpPr>
        <p:spPr>
          <a:ln/>
        </p:spPr>
        <p:txBody>
          <a:bodyPr/>
          <a:lstStyle/>
          <a:p>
            <a:fld id="{060F9FA7-2806-4FF4-A74A-F305647B614D}" type="slidenum">
              <a:rPr lang="es-ES" altLang="es-ES"/>
              <a:pPr/>
              <a:t>7</a:t>
            </a:fld>
            <a:endParaRPr lang="es-ES" altLang="es-ES"/>
          </a:p>
        </p:txBody>
      </p:sp>
      <p:sp>
        <p:nvSpPr>
          <p:cNvPr id="40961" name="Rectangle 1">
            <a:extLst>
              <a:ext uri="{FF2B5EF4-FFF2-40B4-BE49-F238E27FC236}">
                <a16:creationId xmlns:a16="http://schemas.microsoft.com/office/drawing/2014/main" id="{49A229DC-2592-4A7D-9D90-915D9D7833A6}"/>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5E82391D-BFAE-9C60-78C2-9B3279BAD826}"/>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D3A2706D-8744-FA08-619E-744D06514748}"/>
              </a:ext>
            </a:extLst>
          </p:cNvPr>
          <p:cNvSpPr>
            <a:spLocks noGrp="1" noChangeArrowheads="1"/>
          </p:cNvSpPr>
          <p:nvPr>
            <p:ph type="sldNum"/>
          </p:nvPr>
        </p:nvSpPr>
        <p:spPr>
          <a:ln/>
        </p:spPr>
        <p:txBody>
          <a:bodyPr/>
          <a:lstStyle/>
          <a:p>
            <a:fld id="{A40A74B0-3CDE-4EC8-A6A3-09C977EDF7A1}" type="slidenum">
              <a:rPr lang="es-ES" altLang="es-ES"/>
              <a:pPr/>
              <a:t>8</a:t>
            </a:fld>
            <a:endParaRPr lang="es-ES" altLang="es-ES"/>
          </a:p>
        </p:txBody>
      </p:sp>
      <p:sp>
        <p:nvSpPr>
          <p:cNvPr id="41985" name="Rectangle 1">
            <a:extLst>
              <a:ext uri="{FF2B5EF4-FFF2-40B4-BE49-F238E27FC236}">
                <a16:creationId xmlns:a16="http://schemas.microsoft.com/office/drawing/2014/main" id="{1C4B3D50-97B3-C0E8-F0DD-62D25E103F3E}"/>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a:extLst>
              <a:ext uri="{FF2B5EF4-FFF2-40B4-BE49-F238E27FC236}">
                <a16:creationId xmlns:a16="http://schemas.microsoft.com/office/drawing/2014/main" id="{D213A239-8CA5-21F8-5B38-1E4161FB0737}"/>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8CB23FA2-2584-BEAA-03D6-B801D73FD855}"/>
              </a:ext>
            </a:extLst>
          </p:cNvPr>
          <p:cNvSpPr>
            <a:spLocks noGrp="1" noChangeArrowheads="1"/>
          </p:cNvSpPr>
          <p:nvPr>
            <p:ph type="sldNum"/>
          </p:nvPr>
        </p:nvSpPr>
        <p:spPr>
          <a:ln/>
        </p:spPr>
        <p:txBody>
          <a:bodyPr/>
          <a:lstStyle/>
          <a:p>
            <a:fld id="{D7C00365-14F2-4BD7-8039-F2D91A29B450}" type="slidenum">
              <a:rPr lang="es-ES" altLang="es-ES"/>
              <a:pPr/>
              <a:t>9</a:t>
            </a:fld>
            <a:endParaRPr lang="es-ES" altLang="es-ES"/>
          </a:p>
        </p:txBody>
      </p:sp>
      <p:sp>
        <p:nvSpPr>
          <p:cNvPr id="43009" name="Rectangle 1">
            <a:extLst>
              <a:ext uri="{FF2B5EF4-FFF2-40B4-BE49-F238E27FC236}">
                <a16:creationId xmlns:a16="http://schemas.microsoft.com/office/drawing/2014/main" id="{953A1D03-AFEA-CAF0-8E95-1E92B352A80B}"/>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a:extLst>
              <a:ext uri="{FF2B5EF4-FFF2-40B4-BE49-F238E27FC236}">
                <a16:creationId xmlns:a16="http://schemas.microsoft.com/office/drawing/2014/main" id="{A1381075-C4B2-9677-2471-4C06A84CB1B5}"/>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
        <p:nvSpPr>
          <p:cNvPr id="43011" name="Text Box 3">
            <a:extLst>
              <a:ext uri="{FF2B5EF4-FFF2-40B4-BE49-F238E27FC236}">
                <a16:creationId xmlns:a16="http://schemas.microsoft.com/office/drawing/2014/main" id="{E858927D-DF7D-58EA-D37F-B746B4B42FF4}"/>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4065E91F-6818-4858-A0B2-47F648C509F6}" type="slidenum">
              <a:rPr lang="es-ES" altLang="es-ES" sz="1200">
                <a:latin typeface="Times New Roman" panose="02020603050405020304" pitchFamily="18" charset="0"/>
                <a:cs typeface="Segoe UI" panose="020B0502040204020203" pitchFamily="34" charset="0"/>
              </a:rPr>
              <a:pPr algn="r">
                <a:lnSpc>
                  <a:spcPct val="100000"/>
                </a:lnSpc>
              </a:pPr>
              <a:t>9</a:t>
            </a:fld>
            <a:endParaRPr lang="es-ES" altLang="es-ES" sz="1200">
              <a:latin typeface="Times New Roman" panose="02020603050405020304" pitchFamily="18" charset="0"/>
              <a:cs typeface="Segoe UI" panose="020B0502040204020203"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F12629EE-B238-C984-53EE-0E622129504F}"/>
              </a:ext>
            </a:extLst>
          </p:cNvPr>
          <p:cNvSpPr>
            <a:spLocks noGrp="1" noChangeArrowheads="1"/>
          </p:cNvSpPr>
          <p:nvPr>
            <p:ph type="sldNum"/>
          </p:nvPr>
        </p:nvSpPr>
        <p:spPr>
          <a:ln/>
        </p:spPr>
        <p:txBody>
          <a:bodyPr/>
          <a:lstStyle/>
          <a:p>
            <a:fld id="{08913103-FD7A-4ACF-AD0E-F4829FAC0B26}" type="slidenum">
              <a:rPr lang="es-ES" altLang="es-ES"/>
              <a:pPr/>
              <a:t>10</a:t>
            </a:fld>
            <a:endParaRPr lang="es-ES" altLang="es-ES"/>
          </a:p>
        </p:txBody>
      </p:sp>
      <p:sp>
        <p:nvSpPr>
          <p:cNvPr id="44033" name="Rectangle 1">
            <a:extLst>
              <a:ext uri="{FF2B5EF4-FFF2-40B4-BE49-F238E27FC236}">
                <a16:creationId xmlns:a16="http://schemas.microsoft.com/office/drawing/2014/main" id="{4D43DC00-B9AE-97A4-A40D-43654EE5EB59}"/>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a:extLst>
              <a:ext uri="{FF2B5EF4-FFF2-40B4-BE49-F238E27FC236}">
                <a16:creationId xmlns:a16="http://schemas.microsoft.com/office/drawing/2014/main" id="{3FC3555D-903B-213A-2688-ED51B80CEA51}"/>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
        <p:nvSpPr>
          <p:cNvPr id="44035" name="Text Box 3">
            <a:extLst>
              <a:ext uri="{FF2B5EF4-FFF2-40B4-BE49-F238E27FC236}">
                <a16:creationId xmlns:a16="http://schemas.microsoft.com/office/drawing/2014/main" id="{0805D616-4C2E-1D49-7F8F-B7688EB8FDE6}"/>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CA24A1FB-23C8-489C-B868-9BFF60FBACC5}" type="slidenum">
              <a:rPr lang="es-ES" altLang="es-ES" sz="1200">
                <a:latin typeface="Times New Roman" panose="02020603050405020304" pitchFamily="18" charset="0"/>
                <a:cs typeface="Segoe UI" panose="020B0502040204020203" pitchFamily="34" charset="0"/>
              </a:rPr>
              <a:pPr algn="r">
                <a:lnSpc>
                  <a:spcPct val="100000"/>
                </a:lnSpc>
              </a:pPr>
              <a:t>10</a:t>
            </a:fld>
            <a:endParaRPr lang="es-ES" altLang="es-ES" sz="1200">
              <a:latin typeface="Times New Roman" panose="02020603050405020304" pitchFamily="18" charset="0"/>
              <a:cs typeface="Segoe UI" panose="020B0502040204020203"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010675F9-B400-4801-3CC8-9E873394D57E}"/>
              </a:ext>
            </a:extLst>
          </p:cNvPr>
          <p:cNvSpPr>
            <a:spLocks noGrp="1" noChangeArrowheads="1"/>
          </p:cNvSpPr>
          <p:nvPr>
            <p:ph type="sldNum"/>
          </p:nvPr>
        </p:nvSpPr>
        <p:spPr>
          <a:ln/>
        </p:spPr>
        <p:txBody>
          <a:bodyPr/>
          <a:lstStyle/>
          <a:p>
            <a:fld id="{C898577F-5046-4FC0-A107-B85662D7DD32}" type="slidenum">
              <a:rPr lang="es-ES" altLang="es-ES"/>
              <a:pPr/>
              <a:t>11</a:t>
            </a:fld>
            <a:endParaRPr lang="es-ES" altLang="es-ES"/>
          </a:p>
        </p:txBody>
      </p:sp>
      <p:sp>
        <p:nvSpPr>
          <p:cNvPr id="45057" name="Rectangle 1">
            <a:extLst>
              <a:ext uri="{FF2B5EF4-FFF2-40B4-BE49-F238E27FC236}">
                <a16:creationId xmlns:a16="http://schemas.microsoft.com/office/drawing/2014/main" id="{50EFE2B0-569C-C791-23A9-D63E138683FE}"/>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a:extLst>
              <a:ext uri="{FF2B5EF4-FFF2-40B4-BE49-F238E27FC236}">
                <a16:creationId xmlns:a16="http://schemas.microsoft.com/office/drawing/2014/main" id="{ADE09912-1AC7-A874-632F-E44CE859D896}"/>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
        <p:nvSpPr>
          <p:cNvPr id="45059" name="Text Box 3">
            <a:extLst>
              <a:ext uri="{FF2B5EF4-FFF2-40B4-BE49-F238E27FC236}">
                <a16:creationId xmlns:a16="http://schemas.microsoft.com/office/drawing/2014/main" id="{411DB928-9AA1-8385-6863-A4301D1F6608}"/>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F3442B7B-3B2E-4C47-A2FD-0A41C086AE33}" type="slidenum">
              <a:rPr lang="es-ES" altLang="es-ES" sz="1200">
                <a:latin typeface="Times New Roman" panose="02020603050405020304" pitchFamily="18" charset="0"/>
                <a:cs typeface="Segoe UI" panose="020B0502040204020203" pitchFamily="34" charset="0"/>
              </a:rPr>
              <a:pPr algn="r">
                <a:lnSpc>
                  <a:spcPct val="100000"/>
                </a:lnSpc>
              </a:pPr>
              <a:t>11</a:t>
            </a:fld>
            <a:endParaRPr lang="es-ES" altLang="es-ES" sz="1200">
              <a:latin typeface="Times New Roman" panose="02020603050405020304" pitchFamily="18" charset="0"/>
              <a:cs typeface="Segoe UI" panose="020B0502040204020203"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96568D62-0E5B-D065-4137-75EE0ADF615B}"/>
              </a:ext>
            </a:extLst>
          </p:cNvPr>
          <p:cNvSpPr>
            <a:spLocks noGrp="1" noChangeArrowheads="1"/>
          </p:cNvSpPr>
          <p:nvPr>
            <p:ph type="sldNum"/>
          </p:nvPr>
        </p:nvSpPr>
        <p:spPr>
          <a:ln/>
        </p:spPr>
        <p:txBody>
          <a:bodyPr/>
          <a:lstStyle/>
          <a:p>
            <a:fld id="{64DF6C80-0104-447C-B75B-7D494E9E62DE}" type="slidenum">
              <a:rPr lang="es-ES" altLang="es-ES"/>
              <a:pPr/>
              <a:t>12</a:t>
            </a:fld>
            <a:endParaRPr lang="es-ES" altLang="es-ES"/>
          </a:p>
        </p:txBody>
      </p:sp>
      <p:sp>
        <p:nvSpPr>
          <p:cNvPr id="46081" name="Rectangle 1">
            <a:extLst>
              <a:ext uri="{FF2B5EF4-FFF2-40B4-BE49-F238E27FC236}">
                <a16:creationId xmlns:a16="http://schemas.microsoft.com/office/drawing/2014/main" id="{261C1616-3AFD-B1A4-5E43-E6593B85AB05}"/>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a:extLst>
              <a:ext uri="{FF2B5EF4-FFF2-40B4-BE49-F238E27FC236}">
                <a16:creationId xmlns:a16="http://schemas.microsoft.com/office/drawing/2014/main" id="{6ED90EE1-2957-E8FD-AE88-FC9DE158DCFB}"/>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
        <p:nvSpPr>
          <p:cNvPr id="46083" name="Text Box 3">
            <a:extLst>
              <a:ext uri="{FF2B5EF4-FFF2-40B4-BE49-F238E27FC236}">
                <a16:creationId xmlns:a16="http://schemas.microsoft.com/office/drawing/2014/main" id="{1476A6A9-D7E8-0AE6-367D-AB0811ACED85}"/>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CF6AF10B-3D81-4643-A042-84B674B329A2}" type="slidenum">
              <a:rPr lang="es-ES" altLang="es-ES" sz="1200">
                <a:latin typeface="Times New Roman" panose="02020603050405020304" pitchFamily="18" charset="0"/>
                <a:cs typeface="Segoe UI" panose="020B0502040204020203" pitchFamily="34" charset="0"/>
              </a:rPr>
              <a:pPr algn="r">
                <a:lnSpc>
                  <a:spcPct val="100000"/>
                </a:lnSpc>
              </a:pPr>
              <a:t>12</a:t>
            </a:fld>
            <a:endParaRPr lang="es-ES" altLang="es-ES" sz="1200">
              <a:latin typeface="Times New Roman" panose="02020603050405020304" pitchFamily="18" charset="0"/>
              <a:cs typeface="Segoe UI" panose="020B0502040204020203"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s://life-climamed.eu/home" TargetMode="External"/><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4E17BF-2EC6-E057-4AD0-0248A2FF6762}"/>
              </a:ext>
            </a:extLst>
          </p:cNvPr>
          <p:cNvSpPr>
            <a:spLocks noGrp="1"/>
          </p:cNvSpPr>
          <p:nvPr>
            <p:ph type="ctrTitle"/>
          </p:nvPr>
        </p:nvSpPr>
        <p:spPr>
          <a:xfrm>
            <a:off x="1524000" y="1122363"/>
            <a:ext cx="9144000" cy="2387600"/>
          </a:xfrm>
        </p:spPr>
        <p:txBody>
          <a:bodyPr/>
          <a:lstStyle>
            <a:lvl1pPr algn="ctr">
              <a:defRPr sz="6000"/>
            </a:lvl1pPr>
          </a:lstStyle>
          <a:p>
            <a:r>
              <a:rPr lang="es-ES"/>
              <a:t>Haga clic para modificar el estilo de título del patrón</a:t>
            </a:r>
            <a:endParaRPr lang="en-GB"/>
          </a:p>
        </p:txBody>
      </p:sp>
      <p:sp>
        <p:nvSpPr>
          <p:cNvPr id="3" name="Subtítulo 2">
            <a:extLst>
              <a:ext uri="{FF2B5EF4-FFF2-40B4-BE49-F238E27FC236}">
                <a16:creationId xmlns:a16="http://schemas.microsoft.com/office/drawing/2014/main" id="{4675239C-9DFD-296D-B6ED-BECB31341C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pie de página 3">
            <a:extLst>
              <a:ext uri="{FF2B5EF4-FFF2-40B4-BE49-F238E27FC236}">
                <a16:creationId xmlns:a16="http://schemas.microsoft.com/office/drawing/2014/main" id="{A7452FEC-F6BF-90E9-5D75-298B13971A08}"/>
              </a:ext>
            </a:extLst>
          </p:cNvPr>
          <p:cNvSpPr>
            <a:spLocks noGrp="1"/>
          </p:cNvSpPr>
          <p:nvPr>
            <p:ph type="ftr" idx="10"/>
          </p:nvPr>
        </p:nvSpPr>
        <p:spPr/>
        <p:txBody>
          <a:bodyPr/>
          <a:lstStyle>
            <a:lvl1pPr>
              <a:defRPr/>
            </a:lvl1pPr>
          </a:lstStyle>
          <a:p>
            <a:endParaRPr lang="es-ES" altLang="es-ES"/>
          </a:p>
        </p:txBody>
      </p:sp>
      <p:sp>
        <p:nvSpPr>
          <p:cNvPr id="5" name="Marcador de número de diapositiva 4">
            <a:extLst>
              <a:ext uri="{FF2B5EF4-FFF2-40B4-BE49-F238E27FC236}">
                <a16:creationId xmlns:a16="http://schemas.microsoft.com/office/drawing/2014/main" id="{6A5878C4-EEF2-1DA2-8C1B-85C1E376FDBC}"/>
              </a:ext>
            </a:extLst>
          </p:cNvPr>
          <p:cNvSpPr>
            <a:spLocks noGrp="1"/>
          </p:cNvSpPr>
          <p:nvPr>
            <p:ph type="sldNum" idx="11"/>
          </p:nvPr>
        </p:nvSpPr>
        <p:spPr/>
        <p:txBody>
          <a:bodyPr/>
          <a:lstStyle>
            <a:lvl1pPr>
              <a:defRPr/>
            </a:lvl1pPr>
          </a:lstStyle>
          <a:p>
            <a:fld id="{277CDDBD-525F-4F07-8FBC-5095514FE9C9}" type="slidenum">
              <a:rPr lang="en-US" altLang="es-ES"/>
              <a:pPr/>
              <a:t>‹Nº›</a:t>
            </a:fld>
            <a:endParaRPr lang="en-US" altLang="es-ES"/>
          </a:p>
        </p:txBody>
      </p:sp>
    </p:spTree>
    <p:extLst>
      <p:ext uri="{BB962C8B-B14F-4D97-AF65-F5344CB8AC3E}">
        <p14:creationId xmlns:p14="http://schemas.microsoft.com/office/powerpoint/2010/main" val="1079133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968A17-D62D-54A6-212E-3826588420B5}"/>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3C206CB9-4CA0-F4CF-25CA-01744B2EB9F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pie de página 3">
            <a:extLst>
              <a:ext uri="{FF2B5EF4-FFF2-40B4-BE49-F238E27FC236}">
                <a16:creationId xmlns:a16="http://schemas.microsoft.com/office/drawing/2014/main" id="{BEDA3BEB-0D44-F6C5-71BA-D7E1058FA239}"/>
              </a:ext>
            </a:extLst>
          </p:cNvPr>
          <p:cNvSpPr>
            <a:spLocks noGrp="1"/>
          </p:cNvSpPr>
          <p:nvPr>
            <p:ph type="ftr" idx="10"/>
          </p:nvPr>
        </p:nvSpPr>
        <p:spPr/>
        <p:txBody>
          <a:bodyPr/>
          <a:lstStyle>
            <a:lvl1pPr>
              <a:defRPr/>
            </a:lvl1pPr>
          </a:lstStyle>
          <a:p>
            <a:endParaRPr lang="es-ES" altLang="es-ES"/>
          </a:p>
        </p:txBody>
      </p:sp>
      <p:sp>
        <p:nvSpPr>
          <p:cNvPr id="5" name="Marcador de número de diapositiva 4">
            <a:extLst>
              <a:ext uri="{FF2B5EF4-FFF2-40B4-BE49-F238E27FC236}">
                <a16:creationId xmlns:a16="http://schemas.microsoft.com/office/drawing/2014/main" id="{0DC92E0F-6592-7D9A-E042-3A368ABC5E95}"/>
              </a:ext>
            </a:extLst>
          </p:cNvPr>
          <p:cNvSpPr>
            <a:spLocks noGrp="1"/>
          </p:cNvSpPr>
          <p:nvPr>
            <p:ph type="sldNum" idx="11"/>
          </p:nvPr>
        </p:nvSpPr>
        <p:spPr/>
        <p:txBody>
          <a:bodyPr/>
          <a:lstStyle>
            <a:lvl1pPr>
              <a:defRPr/>
            </a:lvl1pPr>
          </a:lstStyle>
          <a:p>
            <a:fld id="{F6622FCD-3A60-4D59-87AF-7941C74CB432}" type="slidenum">
              <a:rPr lang="en-US" altLang="es-ES"/>
              <a:pPr/>
              <a:t>‹Nº›</a:t>
            </a:fld>
            <a:endParaRPr lang="en-US" altLang="es-ES"/>
          </a:p>
        </p:txBody>
      </p:sp>
    </p:spTree>
    <p:extLst>
      <p:ext uri="{BB962C8B-B14F-4D97-AF65-F5344CB8AC3E}">
        <p14:creationId xmlns:p14="http://schemas.microsoft.com/office/powerpoint/2010/main" val="3137037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3424394-CF5B-B8C2-A9C1-89B344DBF5B2}"/>
              </a:ext>
            </a:extLst>
          </p:cNvPr>
          <p:cNvSpPr>
            <a:spLocks noGrp="1"/>
          </p:cNvSpPr>
          <p:nvPr>
            <p:ph type="title" orient="vert"/>
          </p:nvPr>
        </p:nvSpPr>
        <p:spPr>
          <a:xfrm>
            <a:off x="8640763" y="287338"/>
            <a:ext cx="2513012" cy="5580062"/>
          </a:xfrm>
        </p:spPr>
        <p:txBody>
          <a:bodyPr vert="eaVert"/>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4F96DCC2-3B47-3678-D597-CDD6F463BCEE}"/>
              </a:ext>
            </a:extLst>
          </p:cNvPr>
          <p:cNvSpPr>
            <a:spLocks noGrp="1"/>
          </p:cNvSpPr>
          <p:nvPr>
            <p:ph type="body" orient="vert" idx="1"/>
          </p:nvPr>
        </p:nvSpPr>
        <p:spPr>
          <a:xfrm>
            <a:off x="1096963" y="287338"/>
            <a:ext cx="7391400" cy="5580062"/>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pie de página 3">
            <a:extLst>
              <a:ext uri="{FF2B5EF4-FFF2-40B4-BE49-F238E27FC236}">
                <a16:creationId xmlns:a16="http://schemas.microsoft.com/office/drawing/2014/main" id="{2260AC88-8CB0-ABA5-7E90-99785F5B5B4A}"/>
              </a:ext>
            </a:extLst>
          </p:cNvPr>
          <p:cNvSpPr>
            <a:spLocks noGrp="1"/>
          </p:cNvSpPr>
          <p:nvPr>
            <p:ph type="ftr" idx="10"/>
          </p:nvPr>
        </p:nvSpPr>
        <p:spPr/>
        <p:txBody>
          <a:bodyPr/>
          <a:lstStyle>
            <a:lvl1pPr>
              <a:defRPr/>
            </a:lvl1pPr>
          </a:lstStyle>
          <a:p>
            <a:endParaRPr lang="es-ES" altLang="es-ES"/>
          </a:p>
        </p:txBody>
      </p:sp>
      <p:sp>
        <p:nvSpPr>
          <p:cNvPr id="5" name="Marcador de número de diapositiva 4">
            <a:extLst>
              <a:ext uri="{FF2B5EF4-FFF2-40B4-BE49-F238E27FC236}">
                <a16:creationId xmlns:a16="http://schemas.microsoft.com/office/drawing/2014/main" id="{CA910825-7846-D6A7-85DE-D4BE941E55F5}"/>
              </a:ext>
            </a:extLst>
          </p:cNvPr>
          <p:cNvSpPr>
            <a:spLocks noGrp="1"/>
          </p:cNvSpPr>
          <p:nvPr>
            <p:ph type="sldNum" idx="11"/>
          </p:nvPr>
        </p:nvSpPr>
        <p:spPr/>
        <p:txBody>
          <a:bodyPr/>
          <a:lstStyle>
            <a:lvl1pPr>
              <a:defRPr/>
            </a:lvl1pPr>
          </a:lstStyle>
          <a:p>
            <a:fld id="{48553065-E926-4640-B25E-A1BD2116FDCA}" type="slidenum">
              <a:rPr lang="en-US" altLang="es-ES"/>
              <a:pPr/>
              <a:t>‹Nº›</a:t>
            </a:fld>
            <a:endParaRPr lang="en-US" altLang="es-ES"/>
          </a:p>
        </p:txBody>
      </p:sp>
    </p:spTree>
    <p:extLst>
      <p:ext uri="{BB962C8B-B14F-4D97-AF65-F5344CB8AC3E}">
        <p14:creationId xmlns:p14="http://schemas.microsoft.com/office/powerpoint/2010/main" val="1736861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6F0143-5034-1F6B-C93E-49D0A3448A90}"/>
              </a:ext>
            </a:extLst>
          </p:cNvPr>
          <p:cNvSpPr>
            <a:spLocks noGrp="1"/>
          </p:cNvSpPr>
          <p:nvPr>
            <p:ph type="ctrTitle"/>
          </p:nvPr>
        </p:nvSpPr>
        <p:spPr>
          <a:xfrm>
            <a:off x="1524000" y="1122363"/>
            <a:ext cx="9144000" cy="2387600"/>
          </a:xfrm>
        </p:spPr>
        <p:txBody>
          <a:bodyPr/>
          <a:lstStyle>
            <a:lvl1pPr algn="ctr">
              <a:defRPr sz="6000"/>
            </a:lvl1pPr>
          </a:lstStyle>
          <a:p>
            <a:r>
              <a:rPr lang="es-ES"/>
              <a:t>Haga clic para modificar el estilo de título del patrón</a:t>
            </a:r>
            <a:endParaRPr lang="en-GB"/>
          </a:p>
        </p:txBody>
      </p:sp>
      <p:sp>
        <p:nvSpPr>
          <p:cNvPr id="3" name="Subtítulo 2">
            <a:extLst>
              <a:ext uri="{FF2B5EF4-FFF2-40B4-BE49-F238E27FC236}">
                <a16:creationId xmlns:a16="http://schemas.microsoft.com/office/drawing/2014/main" id="{DE9D09A2-D4FE-3859-89CD-6CAF419EF2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pie de página 3">
            <a:extLst>
              <a:ext uri="{FF2B5EF4-FFF2-40B4-BE49-F238E27FC236}">
                <a16:creationId xmlns:a16="http://schemas.microsoft.com/office/drawing/2014/main" id="{CD7AEEF1-A4AB-7A5A-4043-11831F0D2F99}"/>
              </a:ext>
            </a:extLst>
          </p:cNvPr>
          <p:cNvSpPr>
            <a:spLocks noGrp="1"/>
          </p:cNvSpPr>
          <p:nvPr>
            <p:ph type="ftr" idx="10"/>
          </p:nvPr>
        </p:nvSpPr>
        <p:spPr/>
        <p:txBody>
          <a:bodyPr/>
          <a:lstStyle>
            <a:lvl1pPr>
              <a:defRPr/>
            </a:lvl1pPr>
          </a:lstStyle>
          <a:p>
            <a:endParaRPr lang="es-ES" altLang="es-ES"/>
          </a:p>
        </p:txBody>
      </p:sp>
      <p:sp>
        <p:nvSpPr>
          <p:cNvPr id="5" name="Marcador de número de diapositiva 4">
            <a:extLst>
              <a:ext uri="{FF2B5EF4-FFF2-40B4-BE49-F238E27FC236}">
                <a16:creationId xmlns:a16="http://schemas.microsoft.com/office/drawing/2014/main" id="{AF1B3E1A-40F0-69C9-9DFC-A17F99B0CA84}"/>
              </a:ext>
            </a:extLst>
          </p:cNvPr>
          <p:cNvSpPr>
            <a:spLocks noGrp="1"/>
          </p:cNvSpPr>
          <p:nvPr>
            <p:ph type="sldNum" idx="11"/>
          </p:nvPr>
        </p:nvSpPr>
        <p:spPr/>
        <p:txBody>
          <a:bodyPr/>
          <a:lstStyle>
            <a:lvl1pPr>
              <a:defRPr/>
            </a:lvl1pPr>
          </a:lstStyle>
          <a:p>
            <a:fld id="{CC19EAE9-0D45-4802-B512-2B9F1A131F00}" type="slidenum">
              <a:rPr lang="en-US" altLang="es-ES"/>
              <a:pPr/>
              <a:t>‹Nº›</a:t>
            </a:fld>
            <a:endParaRPr lang="en-US" altLang="es-ES"/>
          </a:p>
        </p:txBody>
      </p:sp>
    </p:spTree>
    <p:extLst>
      <p:ext uri="{BB962C8B-B14F-4D97-AF65-F5344CB8AC3E}">
        <p14:creationId xmlns:p14="http://schemas.microsoft.com/office/powerpoint/2010/main" val="2314626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18DAD3-8874-2315-86DF-9CD68A430DA2}"/>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0126F2A6-1C71-20F8-06FC-4504BD31D18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pie de página 3">
            <a:extLst>
              <a:ext uri="{FF2B5EF4-FFF2-40B4-BE49-F238E27FC236}">
                <a16:creationId xmlns:a16="http://schemas.microsoft.com/office/drawing/2014/main" id="{BC28F7D9-814A-515B-AE89-5594591914CB}"/>
              </a:ext>
            </a:extLst>
          </p:cNvPr>
          <p:cNvSpPr>
            <a:spLocks noGrp="1"/>
          </p:cNvSpPr>
          <p:nvPr>
            <p:ph type="ftr" idx="10"/>
          </p:nvPr>
        </p:nvSpPr>
        <p:spPr/>
        <p:txBody>
          <a:bodyPr/>
          <a:lstStyle>
            <a:lvl1pPr>
              <a:defRPr/>
            </a:lvl1pPr>
          </a:lstStyle>
          <a:p>
            <a:endParaRPr lang="es-ES" altLang="es-ES"/>
          </a:p>
        </p:txBody>
      </p:sp>
      <p:sp>
        <p:nvSpPr>
          <p:cNvPr id="5" name="Marcador de número de diapositiva 4">
            <a:extLst>
              <a:ext uri="{FF2B5EF4-FFF2-40B4-BE49-F238E27FC236}">
                <a16:creationId xmlns:a16="http://schemas.microsoft.com/office/drawing/2014/main" id="{1D1A11E8-38A2-DC9F-B0D3-296202CB80D2}"/>
              </a:ext>
            </a:extLst>
          </p:cNvPr>
          <p:cNvSpPr>
            <a:spLocks noGrp="1"/>
          </p:cNvSpPr>
          <p:nvPr>
            <p:ph type="sldNum" idx="11"/>
          </p:nvPr>
        </p:nvSpPr>
        <p:spPr/>
        <p:txBody>
          <a:bodyPr/>
          <a:lstStyle>
            <a:lvl1pPr>
              <a:defRPr/>
            </a:lvl1pPr>
          </a:lstStyle>
          <a:p>
            <a:fld id="{EC7E8ECC-06E3-49F9-8367-BF6412C16C9E}" type="slidenum">
              <a:rPr lang="en-US" altLang="es-ES"/>
              <a:pPr/>
              <a:t>‹Nº›</a:t>
            </a:fld>
            <a:endParaRPr lang="en-US" altLang="es-ES"/>
          </a:p>
        </p:txBody>
      </p:sp>
    </p:spTree>
    <p:extLst>
      <p:ext uri="{BB962C8B-B14F-4D97-AF65-F5344CB8AC3E}">
        <p14:creationId xmlns:p14="http://schemas.microsoft.com/office/powerpoint/2010/main" val="3297966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9ED308-6B65-7CD0-28DF-ECC67FB46422}"/>
              </a:ext>
            </a:extLst>
          </p:cNvPr>
          <p:cNvSpPr>
            <a:spLocks noGrp="1"/>
          </p:cNvSpPr>
          <p:nvPr>
            <p:ph type="title"/>
          </p:nvPr>
        </p:nvSpPr>
        <p:spPr>
          <a:xfrm>
            <a:off x="831850" y="1709738"/>
            <a:ext cx="10515600" cy="2852737"/>
          </a:xfrm>
        </p:spPr>
        <p:txBody>
          <a:bodyPr/>
          <a:lstStyle>
            <a:lvl1pPr>
              <a:defRPr sz="6000"/>
            </a:lvl1p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FE634F5C-EF70-68FF-978E-DEBFE37C6F14}"/>
              </a:ext>
            </a:extLst>
          </p:cNvPr>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
        <p:nvSpPr>
          <p:cNvPr id="4" name="Marcador de pie de página 3">
            <a:extLst>
              <a:ext uri="{FF2B5EF4-FFF2-40B4-BE49-F238E27FC236}">
                <a16:creationId xmlns:a16="http://schemas.microsoft.com/office/drawing/2014/main" id="{B3191B6B-7B23-E528-253A-0B65696E9141}"/>
              </a:ext>
            </a:extLst>
          </p:cNvPr>
          <p:cNvSpPr>
            <a:spLocks noGrp="1"/>
          </p:cNvSpPr>
          <p:nvPr>
            <p:ph type="ftr" idx="10"/>
          </p:nvPr>
        </p:nvSpPr>
        <p:spPr/>
        <p:txBody>
          <a:bodyPr/>
          <a:lstStyle>
            <a:lvl1pPr>
              <a:defRPr/>
            </a:lvl1pPr>
          </a:lstStyle>
          <a:p>
            <a:endParaRPr lang="es-ES" altLang="es-ES"/>
          </a:p>
        </p:txBody>
      </p:sp>
      <p:sp>
        <p:nvSpPr>
          <p:cNvPr id="5" name="Marcador de número de diapositiva 4">
            <a:extLst>
              <a:ext uri="{FF2B5EF4-FFF2-40B4-BE49-F238E27FC236}">
                <a16:creationId xmlns:a16="http://schemas.microsoft.com/office/drawing/2014/main" id="{B6CF97E2-12B2-5143-FCB5-4C94A2922189}"/>
              </a:ext>
            </a:extLst>
          </p:cNvPr>
          <p:cNvSpPr>
            <a:spLocks noGrp="1"/>
          </p:cNvSpPr>
          <p:nvPr>
            <p:ph type="sldNum" idx="11"/>
          </p:nvPr>
        </p:nvSpPr>
        <p:spPr/>
        <p:txBody>
          <a:bodyPr/>
          <a:lstStyle>
            <a:lvl1pPr>
              <a:defRPr/>
            </a:lvl1pPr>
          </a:lstStyle>
          <a:p>
            <a:fld id="{362C62FC-4463-4D19-B193-8A36347920B1}" type="slidenum">
              <a:rPr lang="en-US" altLang="es-ES"/>
              <a:pPr/>
              <a:t>‹Nº›</a:t>
            </a:fld>
            <a:endParaRPr lang="en-US" altLang="es-ES"/>
          </a:p>
        </p:txBody>
      </p:sp>
    </p:spTree>
    <p:extLst>
      <p:ext uri="{BB962C8B-B14F-4D97-AF65-F5344CB8AC3E}">
        <p14:creationId xmlns:p14="http://schemas.microsoft.com/office/powerpoint/2010/main" val="780015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2E36DA-96C3-27BC-9A96-D6F3E10D0A2A}"/>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A624CA5F-78BA-E46F-66D5-95FB2F45B45D}"/>
              </a:ext>
            </a:extLst>
          </p:cNvPr>
          <p:cNvSpPr>
            <a:spLocks noGrp="1"/>
          </p:cNvSpPr>
          <p:nvPr>
            <p:ph sz="half" idx="1"/>
          </p:nvPr>
        </p:nvSpPr>
        <p:spPr>
          <a:xfrm>
            <a:off x="1096963" y="1846263"/>
            <a:ext cx="4951412" cy="402113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a:extLst>
              <a:ext uri="{FF2B5EF4-FFF2-40B4-BE49-F238E27FC236}">
                <a16:creationId xmlns:a16="http://schemas.microsoft.com/office/drawing/2014/main" id="{6A00F299-25D9-B51F-8AF4-199C86A71C4E}"/>
              </a:ext>
            </a:extLst>
          </p:cNvPr>
          <p:cNvSpPr>
            <a:spLocks noGrp="1"/>
          </p:cNvSpPr>
          <p:nvPr>
            <p:ph sz="half" idx="2"/>
          </p:nvPr>
        </p:nvSpPr>
        <p:spPr>
          <a:xfrm>
            <a:off x="6200775" y="1846263"/>
            <a:ext cx="4953000" cy="402113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pie de página 4">
            <a:extLst>
              <a:ext uri="{FF2B5EF4-FFF2-40B4-BE49-F238E27FC236}">
                <a16:creationId xmlns:a16="http://schemas.microsoft.com/office/drawing/2014/main" id="{9E33BEE1-76CD-2FD1-08FA-48FB863F2581}"/>
              </a:ext>
            </a:extLst>
          </p:cNvPr>
          <p:cNvSpPr>
            <a:spLocks noGrp="1"/>
          </p:cNvSpPr>
          <p:nvPr>
            <p:ph type="ftr" idx="10"/>
          </p:nvPr>
        </p:nvSpPr>
        <p:spPr/>
        <p:txBody>
          <a:bodyPr/>
          <a:lstStyle>
            <a:lvl1pPr>
              <a:defRPr/>
            </a:lvl1pPr>
          </a:lstStyle>
          <a:p>
            <a:endParaRPr lang="es-ES" altLang="es-ES"/>
          </a:p>
        </p:txBody>
      </p:sp>
      <p:sp>
        <p:nvSpPr>
          <p:cNvPr id="6" name="Marcador de número de diapositiva 5">
            <a:extLst>
              <a:ext uri="{FF2B5EF4-FFF2-40B4-BE49-F238E27FC236}">
                <a16:creationId xmlns:a16="http://schemas.microsoft.com/office/drawing/2014/main" id="{3B483268-7BB8-916C-0321-3A777FF0C261}"/>
              </a:ext>
            </a:extLst>
          </p:cNvPr>
          <p:cNvSpPr>
            <a:spLocks noGrp="1"/>
          </p:cNvSpPr>
          <p:nvPr>
            <p:ph type="sldNum" idx="11"/>
          </p:nvPr>
        </p:nvSpPr>
        <p:spPr/>
        <p:txBody>
          <a:bodyPr/>
          <a:lstStyle>
            <a:lvl1pPr>
              <a:defRPr/>
            </a:lvl1pPr>
          </a:lstStyle>
          <a:p>
            <a:fld id="{46A08D0C-65F8-4DF7-B94D-940DC6430A7F}" type="slidenum">
              <a:rPr lang="en-US" altLang="es-ES"/>
              <a:pPr/>
              <a:t>‹Nº›</a:t>
            </a:fld>
            <a:endParaRPr lang="en-US" altLang="es-ES"/>
          </a:p>
        </p:txBody>
      </p:sp>
    </p:spTree>
    <p:extLst>
      <p:ext uri="{BB962C8B-B14F-4D97-AF65-F5344CB8AC3E}">
        <p14:creationId xmlns:p14="http://schemas.microsoft.com/office/powerpoint/2010/main" val="702199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7A207-0961-215E-4A53-B0D3B7ED5E4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0530B2AB-F71A-8D59-25F8-9B714F6245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F5D97EB-3EE6-A26D-0783-CDB86F0AC98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18E70CB2-8A6A-3A31-2863-C76BBEB742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12E71BE-C543-51B1-91C3-A629423228A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pie de página 6">
            <a:extLst>
              <a:ext uri="{FF2B5EF4-FFF2-40B4-BE49-F238E27FC236}">
                <a16:creationId xmlns:a16="http://schemas.microsoft.com/office/drawing/2014/main" id="{2F20AE45-ABD6-45CD-CC80-1F3E286BDD1E}"/>
              </a:ext>
            </a:extLst>
          </p:cNvPr>
          <p:cNvSpPr>
            <a:spLocks noGrp="1"/>
          </p:cNvSpPr>
          <p:nvPr>
            <p:ph type="ftr" idx="10"/>
          </p:nvPr>
        </p:nvSpPr>
        <p:spPr/>
        <p:txBody>
          <a:bodyPr/>
          <a:lstStyle>
            <a:lvl1pPr>
              <a:defRPr/>
            </a:lvl1pPr>
          </a:lstStyle>
          <a:p>
            <a:endParaRPr lang="es-ES" altLang="es-ES"/>
          </a:p>
        </p:txBody>
      </p:sp>
      <p:sp>
        <p:nvSpPr>
          <p:cNvPr id="8" name="Marcador de número de diapositiva 7">
            <a:extLst>
              <a:ext uri="{FF2B5EF4-FFF2-40B4-BE49-F238E27FC236}">
                <a16:creationId xmlns:a16="http://schemas.microsoft.com/office/drawing/2014/main" id="{199E54AC-A932-FA8E-B51D-DB06DE021C20}"/>
              </a:ext>
            </a:extLst>
          </p:cNvPr>
          <p:cNvSpPr>
            <a:spLocks noGrp="1"/>
          </p:cNvSpPr>
          <p:nvPr>
            <p:ph type="sldNum" idx="11"/>
          </p:nvPr>
        </p:nvSpPr>
        <p:spPr/>
        <p:txBody>
          <a:bodyPr/>
          <a:lstStyle>
            <a:lvl1pPr>
              <a:defRPr/>
            </a:lvl1pPr>
          </a:lstStyle>
          <a:p>
            <a:fld id="{852743DD-D9F7-478B-BB1C-FEF015CEB725}" type="slidenum">
              <a:rPr lang="en-US" altLang="es-ES"/>
              <a:pPr/>
              <a:t>‹Nº›</a:t>
            </a:fld>
            <a:endParaRPr lang="en-US" altLang="es-ES"/>
          </a:p>
        </p:txBody>
      </p:sp>
    </p:spTree>
    <p:extLst>
      <p:ext uri="{BB962C8B-B14F-4D97-AF65-F5344CB8AC3E}">
        <p14:creationId xmlns:p14="http://schemas.microsoft.com/office/powerpoint/2010/main" val="2328813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877AE3-BDCA-42CC-7503-7A2B3A57886A}"/>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pie de página 2">
            <a:extLst>
              <a:ext uri="{FF2B5EF4-FFF2-40B4-BE49-F238E27FC236}">
                <a16:creationId xmlns:a16="http://schemas.microsoft.com/office/drawing/2014/main" id="{DB2A2D21-58B1-0927-8226-1B8EC064FB51}"/>
              </a:ext>
            </a:extLst>
          </p:cNvPr>
          <p:cNvSpPr>
            <a:spLocks noGrp="1"/>
          </p:cNvSpPr>
          <p:nvPr>
            <p:ph type="ftr" idx="10"/>
          </p:nvPr>
        </p:nvSpPr>
        <p:spPr/>
        <p:txBody>
          <a:bodyPr/>
          <a:lstStyle>
            <a:lvl1pPr>
              <a:defRPr/>
            </a:lvl1pPr>
          </a:lstStyle>
          <a:p>
            <a:endParaRPr lang="es-ES" altLang="es-ES"/>
          </a:p>
        </p:txBody>
      </p:sp>
      <p:sp>
        <p:nvSpPr>
          <p:cNvPr id="4" name="Marcador de número de diapositiva 3">
            <a:extLst>
              <a:ext uri="{FF2B5EF4-FFF2-40B4-BE49-F238E27FC236}">
                <a16:creationId xmlns:a16="http://schemas.microsoft.com/office/drawing/2014/main" id="{7ACF0F36-57AF-A774-4CF2-99131A6FE224}"/>
              </a:ext>
            </a:extLst>
          </p:cNvPr>
          <p:cNvSpPr>
            <a:spLocks noGrp="1"/>
          </p:cNvSpPr>
          <p:nvPr>
            <p:ph type="sldNum" idx="11"/>
          </p:nvPr>
        </p:nvSpPr>
        <p:spPr/>
        <p:txBody>
          <a:bodyPr/>
          <a:lstStyle>
            <a:lvl1pPr>
              <a:defRPr/>
            </a:lvl1pPr>
          </a:lstStyle>
          <a:p>
            <a:fld id="{B599BC67-BC70-42F3-9C60-A49C0ADEFF7C}" type="slidenum">
              <a:rPr lang="en-US" altLang="es-ES"/>
              <a:pPr/>
              <a:t>‹Nº›</a:t>
            </a:fld>
            <a:endParaRPr lang="en-US" altLang="es-ES"/>
          </a:p>
        </p:txBody>
      </p:sp>
    </p:spTree>
    <p:extLst>
      <p:ext uri="{BB962C8B-B14F-4D97-AF65-F5344CB8AC3E}">
        <p14:creationId xmlns:p14="http://schemas.microsoft.com/office/powerpoint/2010/main" val="4290410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07557F0F-17DC-16EE-709F-56BFE6C1EE46}"/>
              </a:ext>
            </a:extLst>
          </p:cNvPr>
          <p:cNvSpPr>
            <a:spLocks noGrp="1"/>
          </p:cNvSpPr>
          <p:nvPr>
            <p:ph type="ftr" idx="10"/>
          </p:nvPr>
        </p:nvSpPr>
        <p:spPr/>
        <p:txBody>
          <a:bodyPr/>
          <a:lstStyle>
            <a:lvl1pPr>
              <a:defRPr/>
            </a:lvl1pPr>
          </a:lstStyle>
          <a:p>
            <a:endParaRPr lang="es-ES" altLang="es-ES"/>
          </a:p>
        </p:txBody>
      </p:sp>
      <p:sp>
        <p:nvSpPr>
          <p:cNvPr id="3" name="Marcador de número de diapositiva 2">
            <a:extLst>
              <a:ext uri="{FF2B5EF4-FFF2-40B4-BE49-F238E27FC236}">
                <a16:creationId xmlns:a16="http://schemas.microsoft.com/office/drawing/2014/main" id="{E9B84F2F-3C15-F860-0974-A42140935D7C}"/>
              </a:ext>
            </a:extLst>
          </p:cNvPr>
          <p:cNvSpPr>
            <a:spLocks noGrp="1"/>
          </p:cNvSpPr>
          <p:nvPr>
            <p:ph type="sldNum" idx="11"/>
          </p:nvPr>
        </p:nvSpPr>
        <p:spPr/>
        <p:txBody>
          <a:bodyPr/>
          <a:lstStyle>
            <a:lvl1pPr>
              <a:defRPr/>
            </a:lvl1pPr>
          </a:lstStyle>
          <a:p>
            <a:fld id="{347C4C9E-815F-4838-8823-227DC22A40F4}" type="slidenum">
              <a:rPr lang="en-US" altLang="es-ES"/>
              <a:pPr/>
              <a:t>‹Nº›</a:t>
            </a:fld>
            <a:endParaRPr lang="en-US" altLang="es-ES"/>
          </a:p>
        </p:txBody>
      </p:sp>
    </p:spTree>
    <p:extLst>
      <p:ext uri="{BB962C8B-B14F-4D97-AF65-F5344CB8AC3E}">
        <p14:creationId xmlns:p14="http://schemas.microsoft.com/office/powerpoint/2010/main" val="2022551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584623-7DED-F40D-FB34-BCAB4ED563B3}"/>
              </a:ext>
            </a:extLst>
          </p:cNvPr>
          <p:cNvSpPr>
            <a:spLocks noGrp="1"/>
          </p:cNvSpPr>
          <p:nvPr>
            <p:ph type="title"/>
          </p:nvPr>
        </p:nvSpPr>
        <p:spPr>
          <a:xfrm>
            <a:off x="839788" y="457200"/>
            <a:ext cx="3932237" cy="1600200"/>
          </a:xfrm>
        </p:spPr>
        <p:txBody>
          <a:bodyPr/>
          <a:lstStyle>
            <a:lvl1pPr>
              <a:defRPr sz="3200"/>
            </a:lvl1p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C10663CF-747E-7BA2-90C3-F4923236D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a:extLst>
              <a:ext uri="{FF2B5EF4-FFF2-40B4-BE49-F238E27FC236}">
                <a16:creationId xmlns:a16="http://schemas.microsoft.com/office/drawing/2014/main" id="{6D0B7F42-DDD9-B842-EFA4-27282EC9C1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pie de página 4">
            <a:extLst>
              <a:ext uri="{FF2B5EF4-FFF2-40B4-BE49-F238E27FC236}">
                <a16:creationId xmlns:a16="http://schemas.microsoft.com/office/drawing/2014/main" id="{A6460531-3791-5453-7AF6-7F0F8038E528}"/>
              </a:ext>
            </a:extLst>
          </p:cNvPr>
          <p:cNvSpPr>
            <a:spLocks noGrp="1"/>
          </p:cNvSpPr>
          <p:nvPr>
            <p:ph type="ftr" idx="10"/>
          </p:nvPr>
        </p:nvSpPr>
        <p:spPr/>
        <p:txBody>
          <a:bodyPr/>
          <a:lstStyle>
            <a:lvl1pPr>
              <a:defRPr/>
            </a:lvl1pPr>
          </a:lstStyle>
          <a:p>
            <a:endParaRPr lang="es-ES" altLang="es-ES"/>
          </a:p>
        </p:txBody>
      </p:sp>
      <p:sp>
        <p:nvSpPr>
          <p:cNvPr id="6" name="Marcador de número de diapositiva 5">
            <a:extLst>
              <a:ext uri="{FF2B5EF4-FFF2-40B4-BE49-F238E27FC236}">
                <a16:creationId xmlns:a16="http://schemas.microsoft.com/office/drawing/2014/main" id="{385A0114-203B-18A7-8623-951E0C6DC924}"/>
              </a:ext>
            </a:extLst>
          </p:cNvPr>
          <p:cNvSpPr>
            <a:spLocks noGrp="1"/>
          </p:cNvSpPr>
          <p:nvPr>
            <p:ph type="sldNum" idx="11"/>
          </p:nvPr>
        </p:nvSpPr>
        <p:spPr/>
        <p:txBody>
          <a:bodyPr/>
          <a:lstStyle>
            <a:lvl1pPr>
              <a:defRPr/>
            </a:lvl1pPr>
          </a:lstStyle>
          <a:p>
            <a:fld id="{16CF556F-994E-46AD-8C62-3C5189AF6B9F}" type="slidenum">
              <a:rPr lang="en-US" altLang="es-ES"/>
              <a:pPr/>
              <a:t>‹Nº›</a:t>
            </a:fld>
            <a:endParaRPr lang="en-US" altLang="es-ES"/>
          </a:p>
        </p:txBody>
      </p:sp>
    </p:spTree>
    <p:extLst>
      <p:ext uri="{BB962C8B-B14F-4D97-AF65-F5344CB8AC3E}">
        <p14:creationId xmlns:p14="http://schemas.microsoft.com/office/powerpoint/2010/main" val="4098832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60E471-EF78-3D96-7A52-71410ABAE576}"/>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FB20851F-AF13-6649-FF2F-ED36A0281AB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pie de página 3">
            <a:extLst>
              <a:ext uri="{FF2B5EF4-FFF2-40B4-BE49-F238E27FC236}">
                <a16:creationId xmlns:a16="http://schemas.microsoft.com/office/drawing/2014/main" id="{5A1F8740-43AD-06C4-AFC3-426214232956}"/>
              </a:ext>
            </a:extLst>
          </p:cNvPr>
          <p:cNvSpPr>
            <a:spLocks noGrp="1"/>
          </p:cNvSpPr>
          <p:nvPr>
            <p:ph type="ftr" idx="10"/>
          </p:nvPr>
        </p:nvSpPr>
        <p:spPr/>
        <p:txBody>
          <a:bodyPr/>
          <a:lstStyle>
            <a:lvl1pPr>
              <a:defRPr/>
            </a:lvl1pPr>
          </a:lstStyle>
          <a:p>
            <a:endParaRPr lang="es-ES" altLang="es-ES"/>
          </a:p>
        </p:txBody>
      </p:sp>
      <p:sp>
        <p:nvSpPr>
          <p:cNvPr id="5" name="Marcador de número de diapositiva 4">
            <a:extLst>
              <a:ext uri="{FF2B5EF4-FFF2-40B4-BE49-F238E27FC236}">
                <a16:creationId xmlns:a16="http://schemas.microsoft.com/office/drawing/2014/main" id="{77CA791C-A4D5-3E6B-DF9B-03F501213033}"/>
              </a:ext>
            </a:extLst>
          </p:cNvPr>
          <p:cNvSpPr>
            <a:spLocks noGrp="1"/>
          </p:cNvSpPr>
          <p:nvPr>
            <p:ph type="sldNum" idx="11"/>
          </p:nvPr>
        </p:nvSpPr>
        <p:spPr/>
        <p:txBody>
          <a:bodyPr/>
          <a:lstStyle>
            <a:lvl1pPr>
              <a:defRPr/>
            </a:lvl1pPr>
          </a:lstStyle>
          <a:p>
            <a:fld id="{737F95D1-9046-413B-ABFD-AE5847AE0534}" type="slidenum">
              <a:rPr lang="en-US" altLang="es-ES"/>
              <a:pPr/>
              <a:t>‹Nº›</a:t>
            </a:fld>
            <a:endParaRPr lang="en-US" altLang="es-ES"/>
          </a:p>
        </p:txBody>
      </p:sp>
    </p:spTree>
    <p:extLst>
      <p:ext uri="{BB962C8B-B14F-4D97-AF65-F5344CB8AC3E}">
        <p14:creationId xmlns:p14="http://schemas.microsoft.com/office/powerpoint/2010/main" val="14837605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326D79-B8A1-A135-AF5E-01F0D4A6CD1A}"/>
              </a:ext>
            </a:extLst>
          </p:cNvPr>
          <p:cNvSpPr>
            <a:spLocks noGrp="1"/>
          </p:cNvSpPr>
          <p:nvPr>
            <p:ph type="title"/>
          </p:nvPr>
        </p:nvSpPr>
        <p:spPr>
          <a:xfrm>
            <a:off x="839788" y="457200"/>
            <a:ext cx="3932237" cy="1600200"/>
          </a:xfrm>
        </p:spPr>
        <p:txBody>
          <a:bodyPr/>
          <a:lstStyle>
            <a:lvl1pPr>
              <a:defRPr sz="3200"/>
            </a:lvl1pPr>
          </a:lstStyle>
          <a:p>
            <a:r>
              <a:rPr lang="es-ES"/>
              <a:t>Haga clic para modificar el estilo de título del patrón</a:t>
            </a:r>
            <a:endParaRPr lang="en-GB"/>
          </a:p>
        </p:txBody>
      </p:sp>
      <p:sp>
        <p:nvSpPr>
          <p:cNvPr id="3" name="Marcador de posición de imagen 2">
            <a:extLst>
              <a:ext uri="{FF2B5EF4-FFF2-40B4-BE49-F238E27FC236}">
                <a16:creationId xmlns:a16="http://schemas.microsoft.com/office/drawing/2014/main" id="{8628535D-C5DE-31F4-AF7A-E1E58C8BD4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1B37EE7F-30EA-8144-15A9-42F90AC164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pie de página 4">
            <a:extLst>
              <a:ext uri="{FF2B5EF4-FFF2-40B4-BE49-F238E27FC236}">
                <a16:creationId xmlns:a16="http://schemas.microsoft.com/office/drawing/2014/main" id="{35669612-7FA9-4557-F92A-C5483B1B8F28}"/>
              </a:ext>
            </a:extLst>
          </p:cNvPr>
          <p:cNvSpPr>
            <a:spLocks noGrp="1"/>
          </p:cNvSpPr>
          <p:nvPr>
            <p:ph type="ftr" idx="10"/>
          </p:nvPr>
        </p:nvSpPr>
        <p:spPr/>
        <p:txBody>
          <a:bodyPr/>
          <a:lstStyle>
            <a:lvl1pPr>
              <a:defRPr/>
            </a:lvl1pPr>
          </a:lstStyle>
          <a:p>
            <a:endParaRPr lang="es-ES" altLang="es-ES"/>
          </a:p>
        </p:txBody>
      </p:sp>
      <p:sp>
        <p:nvSpPr>
          <p:cNvPr id="6" name="Marcador de número de diapositiva 5">
            <a:extLst>
              <a:ext uri="{FF2B5EF4-FFF2-40B4-BE49-F238E27FC236}">
                <a16:creationId xmlns:a16="http://schemas.microsoft.com/office/drawing/2014/main" id="{1C04EFFD-A69C-2ABD-3F85-E803C7FBBAFD}"/>
              </a:ext>
            </a:extLst>
          </p:cNvPr>
          <p:cNvSpPr>
            <a:spLocks noGrp="1"/>
          </p:cNvSpPr>
          <p:nvPr>
            <p:ph type="sldNum" idx="11"/>
          </p:nvPr>
        </p:nvSpPr>
        <p:spPr/>
        <p:txBody>
          <a:bodyPr/>
          <a:lstStyle>
            <a:lvl1pPr>
              <a:defRPr/>
            </a:lvl1pPr>
          </a:lstStyle>
          <a:p>
            <a:fld id="{845CD88F-021A-4EED-9743-5A71C6CA953D}" type="slidenum">
              <a:rPr lang="en-US" altLang="es-ES"/>
              <a:pPr/>
              <a:t>‹Nº›</a:t>
            </a:fld>
            <a:endParaRPr lang="en-US" altLang="es-ES"/>
          </a:p>
        </p:txBody>
      </p:sp>
    </p:spTree>
    <p:extLst>
      <p:ext uri="{BB962C8B-B14F-4D97-AF65-F5344CB8AC3E}">
        <p14:creationId xmlns:p14="http://schemas.microsoft.com/office/powerpoint/2010/main" val="492662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607CB4-07AA-20E2-7D34-83FF8A2DF3C9}"/>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3FC2EA21-2AAE-968C-622E-C262B3FECE4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pie de página 3">
            <a:extLst>
              <a:ext uri="{FF2B5EF4-FFF2-40B4-BE49-F238E27FC236}">
                <a16:creationId xmlns:a16="http://schemas.microsoft.com/office/drawing/2014/main" id="{96DF4B0D-DBA3-AF28-9A1C-CABCA005290D}"/>
              </a:ext>
            </a:extLst>
          </p:cNvPr>
          <p:cNvSpPr>
            <a:spLocks noGrp="1"/>
          </p:cNvSpPr>
          <p:nvPr>
            <p:ph type="ftr" idx="10"/>
          </p:nvPr>
        </p:nvSpPr>
        <p:spPr/>
        <p:txBody>
          <a:bodyPr/>
          <a:lstStyle>
            <a:lvl1pPr>
              <a:defRPr/>
            </a:lvl1pPr>
          </a:lstStyle>
          <a:p>
            <a:endParaRPr lang="es-ES" altLang="es-ES"/>
          </a:p>
        </p:txBody>
      </p:sp>
      <p:sp>
        <p:nvSpPr>
          <p:cNvPr id="5" name="Marcador de número de diapositiva 4">
            <a:extLst>
              <a:ext uri="{FF2B5EF4-FFF2-40B4-BE49-F238E27FC236}">
                <a16:creationId xmlns:a16="http://schemas.microsoft.com/office/drawing/2014/main" id="{6F9F6DA7-158D-6AEB-90E5-ED9C100619DA}"/>
              </a:ext>
            </a:extLst>
          </p:cNvPr>
          <p:cNvSpPr>
            <a:spLocks noGrp="1"/>
          </p:cNvSpPr>
          <p:nvPr>
            <p:ph type="sldNum" idx="11"/>
          </p:nvPr>
        </p:nvSpPr>
        <p:spPr/>
        <p:txBody>
          <a:bodyPr/>
          <a:lstStyle>
            <a:lvl1pPr>
              <a:defRPr/>
            </a:lvl1pPr>
          </a:lstStyle>
          <a:p>
            <a:fld id="{6FE22386-E0D4-4DAB-A5EA-443DC6C0404F}" type="slidenum">
              <a:rPr lang="en-US" altLang="es-ES"/>
              <a:pPr/>
              <a:t>‹Nº›</a:t>
            </a:fld>
            <a:endParaRPr lang="en-US" altLang="es-ES"/>
          </a:p>
        </p:txBody>
      </p:sp>
    </p:spTree>
    <p:extLst>
      <p:ext uri="{BB962C8B-B14F-4D97-AF65-F5344CB8AC3E}">
        <p14:creationId xmlns:p14="http://schemas.microsoft.com/office/powerpoint/2010/main" val="20676942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376B684-9B59-93C9-FDD6-2E22B43271B9}"/>
              </a:ext>
            </a:extLst>
          </p:cNvPr>
          <p:cNvSpPr>
            <a:spLocks noGrp="1"/>
          </p:cNvSpPr>
          <p:nvPr>
            <p:ph type="title" orient="vert"/>
          </p:nvPr>
        </p:nvSpPr>
        <p:spPr>
          <a:xfrm>
            <a:off x="8640763" y="287338"/>
            <a:ext cx="2513012" cy="5580062"/>
          </a:xfrm>
        </p:spPr>
        <p:txBody>
          <a:bodyPr vert="eaVert"/>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AB0403CF-8187-225E-9E07-108D4F7B8FF4}"/>
              </a:ext>
            </a:extLst>
          </p:cNvPr>
          <p:cNvSpPr>
            <a:spLocks noGrp="1"/>
          </p:cNvSpPr>
          <p:nvPr>
            <p:ph type="body" orient="vert" idx="1"/>
          </p:nvPr>
        </p:nvSpPr>
        <p:spPr>
          <a:xfrm>
            <a:off x="1096963" y="287338"/>
            <a:ext cx="7391400" cy="5580062"/>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pie de página 3">
            <a:extLst>
              <a:ext uri="{FF2B5EF4-FFF2-40B4-BE49-F238E27FC236}">
                <a16:creationId xmlns:a16="http://schemas.microsoft.com/office/drawing/2014/main" id="{056DD069-1C6D-18EA-CA42-D70B5D1EC506}"/>
              </a:ext>
            </a:extLst>
          </p:cNvPr>
          <p:cNvSpPr>
            <a:spLocks noGrp="1"/>
          </p:cNvSpPr>
          <p:nvPr>
            <p:ph type="ftr" idx="10"/>
          </p:nvPr>
        </p:nvSpPr>
        <p:spPr/>
        <p:txBody>
          <a:bodyPr/>
          <a:lstStyle>
            <a:lvl1pPr>
              <a:defRPr/>
            </a:lvl1pPr>
          </a:lstStyle>
          <a:p>
            <a:endParaRPr lang="es-ES" altLang="es-ES"/>
          </a:p>
        </p:txBody>
      </p:sp>
      <p:sp>
        <p:nvSpPr>
          <p:cNvPr id="5" name="Marcador de número de diapositiva 4">
            <a:extLst>
              <a:ext uri="{FF2B5EF4-FFF2-40B4-BE49-F238E27FC236}">
                <a16:creationId xmlns:a16="http://schemas.microsoft.com/office/drawing/2014/main" id="{AC3651A8-348D-000E-4592-D23A59B5F26C}"/>
              </a:ext>
            </a:extLst>
          </p:cNvPr>
          <p:cNvSpPr>
            <a:spLocks noGrp="1"/>
          </p:cNvSpPr>
          <p:nvPr>
            <p:ph type="sldNum" idx="11"/>
          </p:nvPr>
        </p:nvSpPr>
        <p:spPr/>
        <p:txBody>
          <a:bodyPr/>
          <a:lstStyle>
            <a:lvl1pPr>
              <a:defRPr/>
            </a:lvl1pPr>
          </a:lstStyle>
          <a:p>
            <a:fld id="{B6910798-4E09-4DA5-8F38-AB2523F61480}" type="slidenum">
              <a:rPr lang="en-US" altLang="es-ES"/>
              <a:pPr/>
              <a:t>‹Nº›</a:t>
            </a:fld>
            <a:endParaRPr lang="en-US" altLang="es-ES"/>
          </a:p>
        </p:txBody>
      </p:sp>
    </p:spTree>
    <p:extLst>
      <p:ext uri="{BB962C8B-B14F-4D97-AF65-F5344CB8AC3E}">
        <p14:creationId xmlns:p14="http://schemas.microsoft.com/office/powerpoint/2010/main" val="13052498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398324"/>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Cambria" panose="02040503050406030204" pitchFamily="18" charset="0"/>
                <a:ea typeface="Cambria" panose="02040503050406030204" pitchFamily="18"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Footer Placeholder 4"/>
          <p:cNvSpPr>
            <a:spLocks noGrp="1"/>
          </p:cNvSpPr>
          <p:nvPr>
            <p:ph type="ftr" sz="quarter" idx="11"/>
          </p:nvPr>
        </p:nvSpPr>
        <p:spPr>
          <a:xfrm>
            <a:off x="90516" y="6432147"/>
            <a:ext cx="3049848" cy="365125"/>
          </a:xfrm>
        </p:spPr>
        <p:txBody>
          <a:bodyPr/>
          <a:lstStyle/>
          <a:p>
            <a:r>
              <a:rPr lang="en-US" dirty="0">
                <a:latin typeface="DejaVuSans-Bold"/>
              </a:rPr>
              <a:t>ClimaMED - LIFE17 CCM/GR/000087</a:t>
            </a:r>
            <a:endParaRPr lang="el-GR"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9966B17-C29E-F785-8C5C-D60AEFCA9982}"/>
              </a:ext>
            </a:extLst>
          </p:cNvPr>
          <p:cNvPicPr>
            <a:picLocks noChangeAspect="1"/>
          </p:cNvPicPr>
          <p:nvPr userDrawn="1"/>
        </p:nvPicPr>
        <p:blipFill>
          <a:blip r:embed="rId2"/>
          <a:stretch>
            <a:fillRect/>
          </a:stretch>
        </p:blipFill>
        <p:spPr>
          <a:xfrm>
            <a:off x="4607303" y="417815"/>
            <a:ext cx="2687772" cy="773824"/>
          </a:xfrm>
          <a:prstGeom prst="rect">
            <a:avLst/>
          </a:prstGeom>
        </p:spPr>
      </p:pic>
      <p:pic>
        <p:nvPicPr>
          <p:cNvPr id="11" name="Picture 10">
            <a:extLst>
              <a:ext uri="{FF2B5EF4-FFF2-40B4-BE49-F238E27FC236}">
                <a16:creationId xmlns:a16="http://schemas.microsoft.com/office/drawing/2014/main" id="{682B7DC8-7201-7A93-A287-CB9F96E55BED}"/>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a:xfrm>
            <a:off x="267627" y="248075"/>
            <a:ext cx="1146419" cy="9541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9960DF3F-37A7-7CE4-A30F-3708AA1C8DE6}"/>
              </a:ext>
            </a:extLst>
          </p:cNvPr>
          <p:cNvPicPr>
            <a:picLocks noChangeAspect="1"/>
          </p:cNvPicPr>
          <p:nvPr userDrawn="1"/>
        </p:nvPicPr>
        <p:blipFill>
          <a:blip r:embed="rId4"/>
          <a:stretch>
            <a:fillRect/>
          </a:stretch>
        </p:blipFill>
        <p:spPr>
          <a:xfrm>
            <a:off x="10805097" y="274229"/>
            <a:ext cx="959785" cy="11812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34864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pic>
        <p:nvPicPr>
          <p:cNvPr id="7" name="Picture 6">
            <a:extLst>
              <a:ext uri="{FF2B5EF4-FFF2-40B4-BE49-F238E27FC236}">
                <a16:creationId xmlns:a16="http://schemas.microsoft.com/office/drawing/2014/main" id="{EB2014A7-E1F1-583C-9844-52A8A87E88AA}"/>
              </a:ext>
            </a:extLst>
          </p:cNvPr>
          <p:cNvPicPr>
            <a:picLocks noChangeAspect="1"/>
          </p:cNvPicPr>
          <p:nvPr userDrawn="1"/>
        </p:nvPicPr>
        <p:blipFill>
          <a:blip r:embed="rId2"/>
          <a:stretch>
            <a:fillRect/>
          </a:stretch>
        </p:blipFill>
        <p:spPr>
          <a:xfrm>
            <a:off x="369792" y="243278"/>
            <a:ext cx="1864821" cy="536892"/>
          </a:xfrm>
          <a:prstGeom prst="rect">
            <a:avLst/>
          </a:prstGeom>
        </p:spPr>
      </p:pic>
      <p:sp>
        <p:nvSpPr>
          <p:cNvPr id="8" name="TextBox 7">
            <a:extLst>
              <a:ext uri="{FF2B5EF4-FFF2-40B4-BE49-F238E27FC236}">
                <a16:creationId xmlns:a16="http://schemas.microsoft.com/office/drawing/2014/main" id="{162356A5-6856-A554-2E9A-9A6D80AD84B8}"/>
              </a:ext>
            </a:extLst>
          </p:cNvPr>
          <p:cNvSpPr txBox="1"/>
          <p:nvPr userDrawn="1"/>
        </p:nvSpPr>
        <p:spPr>
          <a:xfrm>
            <a:off x="44374" y="6502111"/>
            <a:ext cx="2582057" cy="276999"/>
          </a:xfrm>
          <a:prstGeom prst="rect">
            <a:avLst/>
          </a:prstGeom>
          <a:noFill/>
        </p:spPr>
        <p:txBody>
          <a:bodyPr wrap="square" rtlCol="0">
            <a:spAutoFit/>
          </a:bodyPr>
          <a:lstStyle/>
          <a:p>
            <a:r>
              <a:rPr lang="en-US" sz="1200" dirty="0">
                <a:solidFill>
                  <a:schemeClr val="bg1"/>
                </a:solidFill>
                <a:hlinkClick r:id="rId3">
                  <a:extLst>
                    <a:ext uri="{A12FA001-AC4F-418D-AE19-62706E023703}">
                      <ahyp:hlinkClr xmlns:ahyp="http://schemas.microsoft.com/office/drawing/2018/hyperlinkcolor" val="tx"/>
                    </a:ext>
                  </a:extLst>
                </a:hlinkClick>
              </a:rPr>
              <a:t>https://life-climamed.eu/home</a:t>
            </a:r>
            <a:r>
              <a:rPr lang="en-US" sz="1200" dirty="0">
                <a:solidFill>
                  <a:schemeClr val="bg1"/>
                </a:solidFill>
              </a:rPr>
              <a:t> </a:t>
            </a:r>
            <a:endParaRPr lang="el-GR" sz="1200" dirty="0">
              <a:solidFill>
                <a:schemeClr val="bg1"/>
              </a:solidFill>
            </a:endParaRPr>
          </a:p>
        </p:txBody>
      </p:sp>
      <p:sp>
        <p:nvSpPr>
          <p:cNvPr id="10" name="Rectangle 9">
            <a:extLst>
              <a:ext uri="{FF2B5EF4-FFF2-40B4-BE49-F238E27FC236}">
                <a16:creationId xmlns:a16="http://schemas.microsoft.com/office/drawing/2014/main" id="{5A5E1276-BB9A-06C7-C827-FEAC8AC6EEAD}"/>
              </a:ext>
            </a:extLst>
          </p:cNvPr>
          <p:cNvSpPr/>
          <p:nvPr userDrawn="1"/>
        </p:nvSpPr>
        <p:spPr>
          <a:xfrm>
            <a:off x="3175" y="6321108"/>
            <a:ext cx="12188825" cy="5368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ooter Placeholder 4">
            <a:extLst>
              <a:ext uri="{FF2B5EF4-FFF2-40B4-BE49-F238E27FC236}">
                <a16:creationId xmlns:a16="http://schemas.microsoft.com/office/drawing/2014/main" id="{01C1EF8D-CC7D-BD8D-20D0-9D349D2BB86B}"/>
              </a:ext>
            </a:extLst>
          </p:cNvPr>
          <p:cNvSpPr txBox="1">
            <a:spLocks/>
          </p:cNvSpPr>
          <p:nvPr userDrawn="1"/>
        </p:nvSpPr>
        <p:spPr>
          <a:xfrm>
            <a:off x="9262994" y="6413985"/>
            <a:ext cx="2250618"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cap="none" dirty="0">
                <a:latin typeface="Bahnschrift SemiLight" panose="020B0502040204020203" pitchFamily="34" charset="0"/>
              </a:rPr>
              <a:t>www.envitech.org</a:t>
            </a:r>
            <a:endParaRPr lang="el-GR" cap="none" dirty="0">
              <a:latin typeface="Bahnschrift SemiLight" panose="020B0502040204020203" pitchFamily="34" charset="0"/>
            </a:endParaRPr>
          </a:p>
        </p:txBody>
      </p:sp>
      <p:pic>
        <p:nvPicPr>
          <p:cNvPr id="9" name="Picture 8">
            <a:extLst>
              <a:ext uri="{FF2B5EF4-FFF2-40B4-BE49-F238E27FC236}">
                <a16:creationId xmlns:a16="http://schemas.microsoft.com/office/drawing/2014/main" id="{5455D75E-E164-6218-F8D3-12DD31A4ADDB}"/>
              </a:ext>
            </a:extLst>
          </p:cNvPr>
          <p:cNvPicPr/>
          <p:nvPr userDrawn="1"/>
        </p:nvPicPr>
        <p:blipFill>
          <a:blip r:embed="rId4" cstate="hqprint">
            <a:extLst>
              <a:ext uri="{28A0092B-C50C-407E-A947-70E740481C1C}">
                <a14:useLocalDpi xmlns:a14="http://schemas.microsoft.com/office/drawing/2010/main" val="0"/>
              </a:ext>
            </a:extLst>
          </a:blip>
          <a:stretch>
            <a:fillRect/>
          </a:stretch>
        </p:blipFill>
        <p:spPr>
          <a:xfrm>
            <a:off x="11513612" y="6368968"/>
            <a:ext cx="574309" cy="437470"/>
          </a:xfrm>
          <a:prstGeom prst="rect">
            <a:avLst/>
          </a:prstGeom>
        </p:spPr>
      </p:pic>
      <p:sp>
        <p:nvSpPr>
          <p:cNvPr id="15" name="Footer Placeholder 4">
            <a:extLst>
              <a:ext uri="{FF2B5EF4-FFF2-40B4-BE49-F238E27FC236}">
                <a16:creationId xmlns:a16="http://schemas.microsoft.com/office/drawing/2014/main" id="{C1110A4D-51E7-7724-37ED-EE1479011817}"/>
              </a:ext>
            </a:extLst>
          </p:cNvPr>
          <p:cNvSpPr txBox="1">
            <a:spLocks/>
          </p:cNvSpPr>
          <p:nvPr userDrawn="1"/>
        </p:nvSpPr>
        <p:spPr>
          <a:xfrm>
            <a:off x="-148831" y="6404367"/>
            <a:ext cx="290206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DejaVuSans-Bold"/>
              </a:rPr>
              <a:t>ClimaMED - LIFE17 CCM/GR/000087</a:t>
            </a:r>
            <a:endParaRPr lang="el-GR" dirty="0"/>
          </a:p>
        </p:txBody>
      </p:sp>
      <p:pic>
        <p:nvPicPr>
          <p:cNvPr id="1026" name="Picture 1" descr="NEW LOGO 2010">
            <a:extLst>
              <a:ext uri="{FF2B5EF4-FFF2-40B4-BE49-F238E27FC236}">
                <a16:creationId xmlns:a16="http://schemas.microsoft.com/office/drawing/2014/main" id="{42B23590-3E69-103B-25FF-5D235B4C9846}"/>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11041912" y="6339580"/>
            <a:ext cx="421439" cy="51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9518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F00A8D-62AF-4D50-A83F-11CCEA88206D}" type="slidenum">
              <a:rPr lang="el-GR" smtClean="0"/>
              <a:t>‹Nº›</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29573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20/11/2023</a:t>
            </a:fld>
            <a:endParaRPr lang="el-G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F00A8D-62AF-4D50-A83F-11CCEA88206D}" type="slidenum">
              <a:rPr lang="el-GR" smtClean="0"/>
              <a:t>‹Nº›</a:t>
            </a:fld>
            <a:endParaRPr lang="el-GR"/>
          </a:p>
        </p:txBody>
      </p:sp>
    </p:spTree>
    <p:extLst>
      <p:ext uri="{BB962C8B-B14F-4D97-AF65-F5344CB8AC3E}">
        <p14:creationId xmlns:p14="http://schemas.microsoft.com/office/powerpoint/2010/main" val="1557230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20/11/2023</a:t>
            </a:fld>
            <a:endParaRPr lang="el-G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F00A8D-62AF-4D50-A83F-11CCEA88206D}" type="slidenum">
              <a:rPr lang="el-GR" smtClean="0"/>
              <a:t>‹Nº›</a:t>
            </a:fld>
            <a:endParaRPr lang="el-GR"/>
          </a:p>
        </p:txBody>
      </p:sp>
      <p:pic>
        <p:nvPicPr>
          <p:cNvPr id="2" name="Picture 1">
            <a:extLst>
              <a:ext uri="{FF2B5EF4-FFF2-40B4-BE49-F238E27FC236}">
                <a16:creationId xmlns:a16="http://schemas.microsoft.com/office/drawing/2014/main" id="{4CE67041-A971-A789-5277-7F8A6ADE3E1B}"/>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a:xfrm>
            <a:off x="11212482" y="360222"/>
            <a:ext cx="768191" cy="535710"/>
          </a:xfrm>
          <a:prstGeom prst="rect">
            <a:avLst/>
          </a:prstGeom>
        </p:spPr>
      </p:pic>
    </p:spTree>
    <p:extLst>
      <p:ext uri="{BB962C8B-B14F-4D97-AF65-F5344CB8AC3E}">
        <p14:creationId xmlns:p14="http://schemas.microsoft.com/office/powerpoint/2010/main" val="532120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20/11/2023</a:t>
            </a:fld>
            <a:endParaRPr lang="el-G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F00A8D-62AF-4D50-A83F-11CCEA88206D}" type="slidenum">
              <a:rPr lang="el-GR" smtClean="0"/>
              <a:t>‹Nº›</a:t>
            </a:fld>
            <a:endParaRPr lang="el-GR"/>
          </a:p>
        </p:txBody>
      </p:sp>
    </p:spTree>
    <p:extLst>
      <p:ext uri="{BB962C8B-B14F-4D97-AF65-F5344CB8AC3E}">
        <p14:creationId xmlns:p14="http://schemas.microsoft.com/office/powerpoint/2010/main" val="21002730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20/11/2023</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95F00A8D-62AF-4D50-A83F-11CCEA88206D}" type="slidenum">
              <a:rPr lang="el-GR" smtClean="0"/>
              <a:t>‹Nº›</a:t>
            </a:fld>
            <a:endParaRPr lang="el-GR"/>
          </a:p>
        </p:txBody>
      </p:sp>
    </p:spTree>
    <p:extLst>
      <p:ext uri="{BB962C8B-B14F-4D97-AF65-F5344CB8AC3E}">
        <p14:creationId xmlns:p14="http://schemas.microsoft.com/office/powerpoint/2010/main" val="2061196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CFF630-510B-49AF-E01A-5277A64B4E81}"/>
              </a:ext>
            </a:extLst>
          </p:cNvPr>
          <p:cNvSpPr>
            <a:spLocks noGrp="1"/>
          </p:cNvSpPr>
          <p:nvPr>
            <p:ph type="title"/>
          </p:nvPr>
        </p:nvSpPr>
        <p:spPr>
          <a:xfrm>
            <a:off x="831850" y="1709738"/>
            <a:ext cx="10515600" cy="2852737"/>
          </a:xfrm>
        </p:spPr>
        <p:txBody>
          <a:bodyPr/>
          <a:lstStyle>
            <a:lvl1pPr>
              <a:defRPr sz="6000"/>
            </a:lvl1p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30761A8-A536-FF37-F909-D86AA536529C}"/>
              </a:ext>
            </a:extLst>
          </p:cNvPr>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
        <p:nvSpPr>
          <p:cNvPr id="4" name="Marcador de pie de página 3">
            <a:extLst>
              <a:ext uri="{FF2B5EF4-FFF2-40B4-BE49-F238E27FC236}">
                <a16:creationId xmlns:a16="http://schemas.microsoft.com/office/drawing/2014/main" id="{7D1E4613-63BD-9A35-9719-384D7451B583}"/>
              </a:ext>
            </a:extLst>
          </p:cNvPr>
          <p:cNvSpPr>
            <a:spLocks noGrp="1"/>
          </p:cNvSpPr>
          <p:nvPr>
            <p:ph type="ftr" idx="10"/>
          </p:nvPr>
        </p:nvSpPr>
        <p:spPr/>
        <p:txBody>
          <a:bodyPr/>
          <a:lstStyle>
            <a:lvl1pPr>
              <a:defRPr/>
            </a:lvl1pPr>
          </a:lstStyle>
          <a:p>
            <a:endParaRPr lang="es-ES" altLang="es-ES"/>
          </a:p>
        </p:txBody>
      </p:sp>
      <p:sp>
        <p:nvSpPr>
          <p:cNvPr id="5" name="Marcador de número de diapositiva 4">
            <a:extLst>
              <a:ext uri="{FF2B5EF4-FFF2-40B4-BE49-F238E27FC236}">
                <a16:creationId xmlns:a16="http://schemas.microsoft.com/office/drawing/2014/main" id="{F1E800E8-3BFC-1C9E-B088-3B3390091E7F}"/>
              </a:ext>
            </a:extLst>
          </p:cNvPr>
          <p:cNvSpPr>
            <a:spLocks noGrp="1"/>
          </p:cNvSpPr>
          <p:nvPr>
            <p:ph type="sldNum" idx="11"/>
          </p:nvPr>
        </p:nvSpPr>
        <p:spPr/>
        <p:txBody>
          <a:bodyPr/>
          <a:lstStyle>
            <a:lvl1pPr>
              <a:defRPr/>
            </a:lvl1pPr>
          </a:lstStyle>
          <a:p>
            <a:fld id="{32FEDF0F-7376-4CFC-A3DB-6C2C1F452A6E}" type="slidenum">
              <a:rPr lang="en-US" altLang="es-ES"/>
              <a:pPr/>
              <a:t>‹Nº›</a:t>
            </a:fld>
            <a:endParaRPr lang="en-US" altLang="es-ES"/>
          </a:p>
        </p:txBody>
      </p:sp>
    </p:spTree>
    <p:extLst>
      <p:ext uri="{BB962C8B-B14F-4D97-AF65-F5344CB8AC3E}">
        <p14:creationId xmlns:p14="http://schemas.microsoft.com/office/powerpoint/2010/main" val="1062475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fld id="{31AB5A34-DC79-4869-90D6-BB6C3CFD84EF}" type="datetimeFigureOut">
              <a:rPr lang="el-GR" smtClean="0"/>
              <a:t>20/11/2023</a:t>
            </a:fld>
            <a:endParaRPr lang="el-G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5F00A8D-62AF-4D50-A83F-11CCEA88206D}" type="slidenum">
              <a:rPr lang="el-GR" smtClean="0"/>
              <a:t>‹Nº›</a:t>
            </a:fld>
            <a:endParaRPr lang="el-GR"/>
          </a:p>
        </p:txBody>
      </p:sp>
    </p:spTree>
    <p:extLst>
      <p:ext uri="{BB962C8B-B14F-4D97-AF65-F5344CB8AC3E}">
        <p14:creationId xmlns:p14="http://schemas.microsoft.com/office/powerpoint/2010/main" val="23255410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20/11/2023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5F00A8D-62AF-4D50-A83F-11CCEA88206D}" type="slidenum">
              <a:rPr lang="el-GR" smtClean="0"/>
              <a:t>‹Nº›</a:t>
            </a:fld>
            <a:endParaRPr lang="el-GR"/>
          </a:p>
        </p:txBody>
      </p:sp>
    </p:spTree>
    <p:extLst>
      <p:ext uri="{BB962C8B-B14F-4D97-AF65-F5344CB8AC3E}">
        <p14:creationId xmlns:p14="http://schemas.microsoft.com/office/powerpoint/2010/main" val="2694585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20/11/2023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F00A8D-62AF-4D50-A83F-11CCEA88206D}" type="slidenum">
              <a:rPr lang="el-GR" smtClean="0"/>
              <a:t>‹Nº›</a:t>
            </a:fld>
            <a:endParaRPr lang="el-GR"/>
          </a:p>
        </p:txBody>
      </p:sp>
    </p:spTree>
    <p:extLst>
      <p:ext uri="{BB962C8B-B14F-4D97-AF65-F5344CB8AC3E}">
        <p14:creationId xmlns:p14="http://schemas.microsoft.com/office/powerpoint/2010/main" val="12795072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20/11/2023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F00A8D-62AF-4D50-A83F-11CCEA88206D}" type="slidenum">
              <a:rPr lang="el-GR" smtClean="0"/>
              <a:t>‹Nº›</a:t>
            </a:fld>
            <a:endParaRPr lang="el-GR"/>
          </a:p>
        </p:txBody>
      </p:sp>
    </p:spTree>
    <p:extLst>
      <p:ext uri="{BB962C8B-B14F-4D97-AF65-F5344CB8AC3E}">
        <p14:creationId xmlns:p14="http://schemas.microsoft.com/office/powerpoint/2010/main" val="85225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9D0C96-587C-D004-95A9-8F12F8B37FC4}"/>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CE1F7695-FD76-F06E-2E1B-E1CCAE520393}"/>
              </a:ext>
            </a:extLst>
          </p:cNvPr>
          <p:cNvSpPr>
            <a:spLocks noGrp="1"/>
          </p:cNvSpPr>
          <p:nvPr>
            <p:ph sz="half" idx="1"/>
          </p:nvPr>
        </p:nvSpPr>
        <p:spPr>
          <a:xfrm>
            <a:off x="1096963" y="1846263"/>
            <a:ext cx="4951412" cy="402113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a:extLst>
              <a:ext uri="{FF2B5EF4-FFF2-40B4-BE49-F238E27FC236}">
                <a16:creationId xmlns:a16="http://schemas.microsoft.com/office/drawing/2014/main" id="{3840D395-6DDB-6D1C-2658-F2802C579A03}"/>
              </a:ext>
            </a:extLst>
          </p:cNvPr>
          <p:cNvSpPr>
            <a:spLocks noGrp="1"/>
          </p:cNvSpPr>
          <p:nvPr>
            <p:ph sz="half" idx="2"/>
          </p:nvPr>
        </p:nvSpPr>
        <p:spPr>
          <a:xfrm>
            <a:off x="6200775" y="1846263"/>
            <a:ext cx="4953000" cy="402113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pie de página 4">
            <a:extLst>
              <a:ext uri="{FF2B5EF4-FFF2-40B4-BE49-F238E27FC236}">
                <a16:creationId xmlns:a16="http://schemas.microsoft.com/office/drawing/2014/main" id="{3DD56480-59A6-4E1F-4DC0-834482071F5E}"/>
              </a:ext>
            </a:extLst>
          </p:cNvPr>
          <p:cNvSpPr>
            <a:spLocks noGrp="1"/>
          </p:cNvSpPr>
          <p:nvPr>
            <p:ph type="ftr" idx="10"/>
          </p:nvPr>
        </p:nvSpPr>
        <p:spPr/>
        <p:txBody>
          <a:bodyPr/>
          <a:lstStyle>
            <a:lvl1pPr>
              <a:defRPr/>
            </a:lvl1pPr>
          </a:lstStyle>
          <a:p>
            <a:endParaRPr lang="es-ES" altLang="es-ES"/>
          </a:p>
        </p:txBody>
      </p:sp>
      <p:sp>
        <p:nvSpPr>
          <p:cNvPr id="6" name="Marcador de número de diapositiva 5">
            <a:extLst>
              <a:ext uri="{FF2B5EF4-FFF2-40B4-BE49-F238E27FC236}">
                <a16:creationId xmlns:a16="http://schemas.microsoft.com/office/drawing/2014/main" id="{5E9E3BE6-2D02-43AD-C2DB-AF7A67613245}"/>
              </a:ext>
            </a:extLst>
          </p:cNvPr>
          <p:cNvSpPr>
            <a:spLocks noGrp="1"/>
          </p:cNvSpPr>
          <p:nvPr>
            <p:ph type="sldNum" idx="11"/>
          </p:nvPr>
        </p:nvSpPr>
        <p:spPr/>
        <p:txBody>
          <a:bodyPr/>
          <a:lstStyle>
            <a:lvl1pPr>
              <a:defRPr/>
            </a:lvl1pPr>
          </a:lstStyle>
          <a:p>
            <a:fld id="{14801A6A-2F3B-4C26-B376-122441F06F68}" type="slidenum">
              <a:rPr lang="en-US" altLang="es-ES"/>
              <a:pPr/>
              <a:t>‹Nº›</a:t>
            </a:fld>
            <a:endParaRPr lang="en-US" altLang="es-ES"/>
          </a:p>
        </p:txBody>
      </p:sp>
    </p:spTree>
    <p:extLst>
      <p:ext uri="{BB962C8B-B14F-4D97-AF65-F5344CB8AC3E}">
        <p14:creationId xmlns:p14="http://schemas.microsoft.com/office/powerpoint/2010/main" val="3151254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9DB2BB-10DA-742C-5280-85324EE139B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5264EAB1-0E9C-BE24-ED52-E04CB30052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A70B4DE-95D6-3C33-FB73-F5AED2265BC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9CFDE69C-97D1-84E5-F631-5C0414B9A2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A1AA896-319F-14A8-1EB7-9E0ADAF7BCA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pie de página 6">
            <a:extLst>
              <a:ext uri="{FF2B5EF4-FFF2-40B4-BE49-F238E27FC236}">
                <a16:creationId xmlns:a16="http://schemas.microsoft.com/office/drawing/2014/main" id="{0E5036E9-426F-D521-EB59-73A3416D9408}"/>
              </a:ext>
            </a:extLst>
          </p:cNvPr>
          <p:cNvSpPr>
            <a:spLocks noGrp="1"/>
          </p:cNvSpPr>
          <p:nvPr>
            <p:ph type="ftr" idx="10"/>
          </p:nvPr>
        </p:nvSpPr>
        <p:spPr/>
        <p:txBody>
          <a:bodyPr/>
          <a:lstStyle>
            <a:lvl1pPr>
              <a:defRPr/>
            </a:lvl1pPr>
          </a:lstStyle>
          <a:p>
            <a:endParaRPr lang="es-ES" altLang="es-ES"/>
          </a:p>
        </p:txBody>
      </p:sp>
      <p:sp>
        <p:nvSpPr>
          <p:cNvPr id="8" name="Marcador de número de diapositiva 7">
            <a:extLst>
              <a:ext uri="{FF2B5EF4-FFF2-40B4-BE49-F238E27FC236}">
                <a16:creationId xmlns:a16="http://schemas.microsoft.com/office/drawing/2014/main" id="{B44F8281-8DCF-1059-DF39-16DBBA90BF31}"/>
              </a:ext>
            </a:extLst>
          </p:cNvPr>
          <p:cNvSpPr>
            <a:spLocks noGrp="1"/>
          </p:cNvSpPr>
          <p:nvPr>
            <p:ph type="sldNum" idx="11"/>
          </p:nvPr>
        </p:nvSpPr>
        <p:spPr/>
        <p:txBody>
          <a:bodyPr/>
          <a:lstStyle>
            <a:lvl1pPr>
              <a:defRPr/>
            </a:lvl1pPr>
          </a:lstStyle>
          <a:p>
            <a:fld id="{86CF411E-4C04-4162-947E-446FDEACA339}" type="slidenum">
              <a:rPr lang="en-US" altLang="es-ES"/>
              <a:pPr/>
              <a:t>‹Nº›</a:t>
            </a:fld>
            <a:endParaRPr lang="en-US" altLang="es-ES"/>
          </a:p>
        </p:txBody>
      </p:sp>
    </p:spTree>
    <p:extLst>
      <p:ext uri="{BB962C8B-B14F-4D97-AF65-F5344CB8AC3E}">
        <p14:creationId xmlns:p14="http://schemas.microsoft.com/office/powerpoint/2010/main" val="3959382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ED02BC-C8F4-1E5E-4A0F-3CF9836778CC}"/>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pie de página 2">
            <a:extLst>
              <a:ext uri="{FF2B5EF4-FFF2-40B4-BE49-F238E27FC236}">
                <a16:creationId xmlns:a16="http://schemas.microsoft.com/office/drawing/2014/main" id="{882B19ED-E99B-68BD-15DC-AAF1AD190436}"/>
              </a:ext>
            </a:extLst>
          </p:cNvPr>
          <p:cNvSpPr>
            <a:spLocks noGrp="1"/>
          </p:cNvSpPr>
          <p:nvPr>
            <p:ph type="ftr" idx="10"/>
          </p:nvPr>
        </p:nvSpPr>
        <p:spPr/>
        <p:txBody>
          <a:bodyPr/>
          <a:lstStyle>
            <a:lvl1pPr>
              <a:defRPr/>
            </a:lvl1pPr>
          </a:lstStyle>
          <a:p>
            <a:endParaRPr lang="es-ES" altLang="es-ES"/>
          </a:p>
        </p:txBody>
      </p:sp>
      <p:sp>
        <p:nvSpPr>
          <p:cNvPr id="4" name="Marcador de número de diapositiva 3">
            <a:extLst>
              <a:ext uri="{FF2B5EF4-FFF2-40B4-BE49-F238E27FC236}">
                <a16:creationId xmlns:a16="http://schemas.microsoft.com/office/drawing/2014/main" id="{92661144-D493-9698-114F-30F5D0BD13BB}"/>
              </a:ext>
            </a:extLst>
          </p:cNvPr>
          <p:cNvSpPr>
            <a:spLocks noGrp="1"/>
          </p:cNvSpPr>
          <p:nvPr>
            <p:ph type="sldNum" idx="11"/>
          </p:nvPr>
        </p:nvSpPr>
        <p:spPr/>
        <p:txBody>
          <a:bodyPr/>
          <a:lstStyle>
            <a:lvl1pPr>
              <a:defRPr/>
            </a:lvl1pPr>
          </a:lstStyle>
          <a:p>
            <a:fld id="{99DBB281-B59B-4066-825A-A462FE6805A7}" type="slidenum">
              <a:rPr lang="en-US" altLang="es-ES"/>
              <a:pPr/>
              <a:t>‹Nº›</a:t>
            </a:fld>
            <a:endParaRPr lang="en-US" altLang="es-ES"/>
          </a:p>
        </p:txBody>
      </p:sp>
    </p:spTree>
    <p:extLst>
      <p:ext uri="{BB962C8B-B14F-4D97-AF65-F5344CB8AC3E}">
        <p14:creationId xmlns:p14="http://schemas.microsoft.com/office/powerpoint/2010/main" val="2766415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20748A42-EDC2-421F-8CD6-D7E564C042B1}"/>
              </a:ext>
            </a:extLst>
          </p:cNvPr>
          <p:cNvSpPr>
            <a:spLocks noGrp="1"/>
          </p:cNvSpPr>
          <p:nvPr>
            <p:ph type="ftr" idx="10"/>
          </p:nvPr>
        </p:nvSpPr>
        <p:spPr/>
        <p:txBody>
          <a:bodyPr/>
          <a:lstStyle>
            <a:lvl1pPr>
              <a:defRPr/>
            </a:lvl1pPr>
          </a:lstStyle>
          <a:p>
            <a:endParaRPr lang="es-ES" altLang="es-ES"/>
          </a:p>
        </p:txBody>
      </p:sp>
      <p:sp>
        <p:nvSpPr>
          <p:cNvPr id="3" name="Marcador de número de diapositiva 2">
            <a:extLst>
              <a:ext uri="{FF2B5EF4-FFF2-40B4-BE49-F238E27FC236}">
                <a16:creationId xmlns:a16="http://schemas.microsoft.com/office/drawing/2014/main" id="{6626734E-B273-5E13-BB95-745A68BD69BE}"/>
              </a:ext>
            </a:extLst>
          </p:cNvPr>
          <p:cNvSpPr>
            <a:spLocks noGrp="1"/>
          </p:cNvSpPr>
          <p:nvPr>
            <p:ph type="sldNum" idx="11"/>
          </p:nvPr>
        </p:nvSpPr>
        <p:spPr/>
        <p:txBody>
          <a:bodyPr/>
          <a:lstStyle>
            <a:lvl1pPr>
              <a:defRPr/>
            </a:lvl1pPr>
          </a:lstStyle>
          <a:p>
            <a:fld id="{2C169C9C-9772-4A4C-AE21-7EA01F3B1A58}" type="slidenum">
              <a:rPr lang="en-US" altLang="es-ES"/>
              <a:pPr/>
              <a:t>‹Nº›</a:t>
            </a:fld>
            <a:endParaRPr lang="en-US" altLang="es-ES"/>
          </a:p>
        </p:txBody>
      </p:sp>
    </p:spTree>
    <p:extLst>
      <p:ext uri="{BB962C8B-B14F-4D97-AF65-F5344CB8AC3E}">
        <p14:creationId xmlns:p14="http://schemas.microsoft.com/office/powerpoint/2010/main" val="1961097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AD98DD-D604-BCFD-5ABD-8BE225302976}"/>
              </a:ext>
            </a:extLst>
          </p:cNvPr>
          <p:cNvSpPr>
            <a:spLocks noGrp="1"/>
          </p:cNvSpPr>
          <p:nvPr>
            <p:ph type="title"/>
          </p:nvPr>
        </p:nvSpPr>
        <p:spPr>
          <a:xfrm>
            <a:off x="839788" y="457200"/>
            <a:ext cx="3932237" cy="1600200"/>
          </a:xfrm>
        </p:spPr>
        <p:txBody>
          <a:bodyPr/>
          <a:lstStyle>
            <a:lvl1pPr>
              <a:defRPr sz="3200"/>
            </a:lvl1p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0817B810-B402-5C67-A728-D3C340917A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a:extLst>
              <a:ext uri="{FF2B5EF4-FFF2-40B4-BE49-F238E27FC236}">
                <a16:creationId xmlns:a16="http://schemas.microsoft.com/office/drawing/2014/main" id="{57E7BD43-8527-DCFF-9A81-31F5099583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pie de página 4">
            <a:extLst>
              <a:ext uri="{FF2B5EF4-FFF2-40B4-BE49-F238E27FC236}">
                <a16:creationId xmlns:a16="http://schemas.microsoft.com/office/drawing/2014/main" id="{6408AAE3-C14D-05F3-1AE5-A804C66309E7}"/>
              </a:ext>
            </a:extLst>
          </p:cNvPr>
          <p:cNvSpPr>
            <a:spLocks noGrp="1"/>
          </p:cNvSpPr>
          <p:nvPr>
            <p:ph type="ftr" idx="10"/>
          </p:nvPr>
        </p:nvSpPr>
        <p:spPr/>
        <p:txBody>
          <a:bodyPr/>
          <a:lstStyle>
            <a:lvl1pPr>
              <a:defRPr/>
            </a:lvl1pPr>
          </a:lstStyle>
          <a:p>
            <a:endParaRPr lang="es-ES" altLang="es-ES"/>
          </a:p>
        </p:txBody>
      </p:sp>
      <p:sp>
        <p:nvSpPr>
          <p:cNvPr id="6" name="Marcador de número de diapositiva 5">
            <a:extLst>
              <a:ext uri="{FF2B5EF4-FFF2-40B4-BE49-F238E27FC236}">
                <a16:creationId xmlns:a16="http://schemas.microsoft.com/office/drawing/2014/main" id="{CF909E79-8A77-D663-1D75-14C75564B6B9}"/>
              </a:ext>
            </a:extLst>
          </p:cNvPr>
          <p:cNvSpPr>
            <a:spLocks noGrp="1"/>
          </p:cNvSpPr>
          <p:nvPr>
            <p:ph type="sldNum" idx="11"/>
          </p:nvPr>
        </p:nvSpPr>
        <p:spPr/>
        <p:txBody>
          <a:bodyPr/>
          <a:lstStyle>
            <a:lvl1pPr>
              <a:defRPr/>
            </a:lvl1pPr>
          </a:lstStyle>
          <a:p>
            <a:fld id="{3D894ED5-5550-483A-A5B4-0BB80193FA0B}" type="slidenum">
              <a:rPr lang="en-US" altLang="es-ES"/>
              <a:pPr/>
              <a:t>‹Nº›</a:t>
            </a:fld>
            <a:endParaRPr lang="en-US" altLang="es-ES"/>
          </a:p>
        </p:txBody>
      </p:sp>
    </p:spTree>
    <p:extLst>
      <p:ext uri="{BB962C8B-B14F-4D97-AF65-F5344CB8AC3E}">
        <p14:creationId xmlns:p14="http://schemas.microsoft.com/office/powerpoint/2010/main" val="3272166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88A1-780B-216E-A060-88B86E984DF7}"/>
              </a:ext>
            </a:extLst>
          </p:cNvPr>
          <p:cNvSpPr>
            <a:spLocks noGrp="1"/>
          </p:cNvSpPr>
          <p:nvPr>
            <p:ph type="title"/>
          </p:nvPr>
        </p:nvSpPr>
        <p:spPr>
          <a:xfrm>
            <a:off x="839788" y="457200"/>
            <a:ext cx="3932237" cy="1600200"/>
          </a:xfrm>
        </p:spPr>
        <p:txBody>
          <a:bodyPr/>
          <a:lstStyle>
            <a:lvl1pPr>
              <a:defRPr sz="3200"/>
            </a:lvl1pPr>
          </a:lstStyle>
          <a:p>
            <a:r>
              <a:rPr lang="es-ES"/>
              <a:t>Haga clic para modificar el estilo de título del patrón</a:t>
            </a:r>
            <a:endParaRPr lang="en-GB"/>
          </a:p>
        </p:txBody>
      </p:sp>
      <p:sp>
        <p:nvSpPr>
          <p:cNvPr id="3" name="Marcador de posición de imagen 2">
            <a:extLst>
              <a:ext uri="{FF2B5EF4-FFF2-40B4-BE49-F238E27FC236}">
                <a16:creationId xmlns:a16="http://schemas.microsoft.com/office/drawing/2014/main" id="{906351D2-7B0A-E7CE-028F-53895C9D96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C3E2080A-63EB-AC7D-C79A-AA58BC5F55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pie de página 4">
            <a:extLst>
              <a:ext uri="{FF2B5EF4-FFF2-40B4-BE49-F238E27FC236}">
                <a16:creationId xmlns:a16="http://schemas.microsoft.com/office/drawing/2014/main" id="{F5A903BB-B6E7-1DAD-CF99-FB98E248FD64}"/>
              </a:ext>
            </a:extLst>
          </p:cNvPr>
          <p:cNvSpPr>
            <a:spLocks noGrp="1"/>
          </p:cNvSpPr>
          <p:nvPr>
            <p:ph type="ftr" idx="10"/>
          </p:nvPr>
        </p:nvSpPr>
        <p:spPr/>
        <p:txBody>
          <a:bodyPr/>
          <a:lstStyle>
            <a:lvl1pPr>
              <a:defRPr/>
            </a:lvl1pPr>
          </a:lstStyle>
          <a:p>
            <a:endParaRPr lang="es-ES" altLang="es-ES"/>
          </a:p>
        </p:txBody>
      </p:sp>
      <p:sp>
        <p:nvSpPr>
          <p:cNvPr id="6" name="Marcador de número de diapositiva 5">
            <a:extLst>
              <a:ext uri="{FF2B5EF4-FFF2-40B4-BE49-F238E27FC236}">
                <a16:creationId xmlns:a16="http://schemas.microsoft.com/office/drawing/2014/main" id="{2807FF95-17CD-B8E1-E137-7E926BFA08B7}"/>
              </a:ext>
            </a:extLst>
          </p:cNvPr>
          <p:cNvSpPr>
            <a:spLocks noGrp="1"/>
          </p:cNvSpPr>
          <p:nvPr>
            <p:ph type="sldNum" idx="11"/>
          </p:nvPr>
        </p:nvSpPr>
        <p:spPr/>
        <p:txBody>
          <a:bodyPr/>
          <a:lstStyle>
            <a:lvl1pPr>
              <a:defRPr/>
            </a:lvl1pPr>
          </a:lstStyle>
          <a:p>
            <a:fld id="{7D008AE5-38D9-47CC-99D6-8C0E88C29F43}" type="slidenum">
              <a:rPr lang="en-US" altLang="es-ES"/>
              <a:pPr/>
              <a:t>‹Nº›</a:t>
            </a:fld>
            <a:endParaRPr lang="en-US" altLang="es-ES"/>
          </a:p>
        </p:txBody>
      </p:sp>
    </p:spTree>
    <p:extLst>
      <p:ext uri="{BB962C8B-B14F-4D97-AF65-F5344CB8AC3E}">
        <p14:creationId xmlns:p14="http://schemas.microsoft.com/office/powerpoint/2010/main" val="1821426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life-climamed.eu/home"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hyperlink" Target="https://life-climamed.eu/home"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hyperlink" Target="https://life-climamed.eu/home"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DBBBD6E5-730A-8E78-D85A-0A832E0A15D1}"/>
              </a:ext>
            </a:extLst>
          </p:cNvPr>
          <p:cNvSpPr>
            <a:spLocks noChangeArrowheads="1"/>
          </p:cNvSpPr>
          <p:nvPr/>
        </p:nvSpPr>
        <p:spPr bwMode="auto">
          <a:xfrm>
            <a:off x="0" y="6334125"/>
            <a:ext cx="12192000" cy="66675"/>
          </a:xfrm>
          <a:prstGeom prst="rect">
            <a:avLst/>
          </a:prstGeom>
          <a:solidFill>
            <a:srgbClr val="99CB38"/>
          </a:solidFill>
          <a:ln>
            <a:noFill/>
          </a:ln>
          <a:effectLst/>
          <a:extLst>
            <a:ext uri="{91240B29-F687-4F45-9708-019B960494DF}">
              <a14:hiddenLine xmlns:a14="http://schemas.microsoft.com/office/drawing/2010/main" w="1584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cxnSp>
        <p:nvCxnSpPr>
          <p:cNvPr id="2050" name="AutoShape 2">
            <a:extLst>
              <a:ext uri="{FF2B5EF4-FFF2-40B4-BE49-F238E27FC236}">
                <a16:creationId xmlns:a16="http://schemas.microsoft.com/office/drawing/2014/main" id="{10297AA9-C3E8-D357-1CDA-E50FE6618FDF}"/>
              </a:ext>
            </a:extLst>
          </p:cNvPr>
          <p:cNvCxnSpPr>
            <a:cxnSpLocks noChangeShapeType="1"/>
          </p:cNvCxnSpPr>
          <p:nvPr/>
        </p:nvCxnSpPr>
        <p:spPr bwMode="auto">
          <a:xfrm>
            <a:off x="1193800" y="1738313"/>
            <a:ext cx="9967913" cy="1587"/>
          </a:xfrm>
          <a:prstGeom prst="straightConnector1">
            <a:avLst/>
          </a:prstGeom>
          <a:noFill/>
          <a:ln w="6480" cap="flat">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2051" name="Picture 3">
            <a:extLst>
              <a:ext uri="{FF2B5EF4-FFF2-40B4-BE49-F238E27FC236}">
                <a16:creationId xmlns:a16="http://schemas.microsoft.com/office/drawing/2014/main" id="{2B5F965C-D9E9-0095-032A-78B3731D963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9888" y="242888"/>
            <a:ext cx="1863725" cy="536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2" name="Rectangle 4">
            <a:extLst>
              <a:ext uri="{FF2B5EF4-FFF2-40B4-BE49-F238E27FC236}">
                <a16:creationId xmlns:a16="http://schemas.microsoft.com/office/drawing/2014/main" id="{302347AB-A77B-32B0-8A32-3B28FAA7360C}"/>
              </a:ext>
            </a:extLst>
          </p:cNvPr>
          <p:cNvSpPr>
            <a:spLocks noChangeArrowheads="1"/>
          </p:cNvSpPr>
          <p:nvPr/>
        </p:nvSpPr>
        <p:spPr bwMode="auto">
          <a:xfrm>
            <a:off x="44450" y="6502400"/>
            <a:ext cx="2581275"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n-US" altLang="es-ES" sz="1200" u="sng">
                <a:solidFill>
                  <a:srgbClr val="FFFFFF"/>
                </a:solidFill>
                <a:latin typeface="Calibri" panose="020F0502020204030204" pitchFamily="34" charset="0"/>
                <a:hlinkClick r:id="rId14"/>
              </a:rPr>
              <a:t>https://life-climamed.eu/home</a:t>
            </a:r>
            <a:r>
              <a:rPr lang="en-US" altLang="es-ES" sz="1200">
                <a:solidFill>
                  <a:srgbClr val="FFFFFF"/>
                </a:solidFill>
                <a:latin typeface="Calibri" panose="020F0502020204030204" pitchFamily="34" charset="0"/>
              </a:rPr>
              <a:t> </a:t>
            </a:r>
          </a:p>
        </p:txBody>
      </p:sp>
      <p:sp>
        <p:nvSpPr>
          <p:cNvPr id="2053" name="Rectangle 5">
            <a:extLst>
              <a:ext uri="{FF2B5EF4-FFF2-40B4-BE49-F238E27FC236}">
                <a16:creationId xmlns:a16="http://schemas.microsoft.com/office/drawing/2014/main" id="{E2E2AB7E-A36E-1F47-3B37-A5E4EFD3DC9D}"/>
              </a:ext>
            </a:extLst>
          </p:cNvPr>
          <p:cNvSpPr>
            <a:spLocks noGrp="1" noChangeArrowheads="1"/>
          </p:cNvSpPr>
          <p:nvPr>
            <p:ph type="title"/>
          </p:nvPr>
        </p:nvSpPr>
        <p:spPr bwMode="auto">
          <a:xfrm>
            <a:off x="1096963" y="287338"/>
            <a:ext cx="10056812" cy="144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s-ES"/>
              <a:t>Click to edit Master title style</a:t>
            </a:r>
          </a:p>
        </p:txBody>
      </p:sp>
      <p:sp>
        <p:nvSpPr>
          <p:cNvPr id="2054" name="Rectangle 6">
            <a:extLst>
              <a:ext uri="{FF2B5EF4-FFF2-40B4-BE49-F238E27FC236}">
                <a16:creationId xmlns:a16="http://schemas.microsoft.com/office/drawing/2014/main" id="{376CAC06-16CD-0FDA-F128-21949497A8AE}"/>
              </a:ext>
            </a:extLst>
          </p:cNvPr>
          <p:cNvSpPr>
            <a:spLocks noGrp="1" noChangeArrowheads="1"/>
          </p:cNvSpPr>
          <p:nvPr>
            <p:ph type="body" idx="1"/>
          </p:nvPr>
        </p:nvSpPr>
        <p:spPr bwMode="auto">
          <a:xfrm>
            <a:off x="1096963" y="1846263"/>
            <a:ext cx="10056812" cy="402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altLang="es-ES"/>
              <a:t>Click to edit Master text styles</a:t>
            </a:r>
          </a:p>
          <a:p>
            <a:pPr lvl="1"/>
            <a:r>
              <a:rPr lang="en-GB" altLang="es-ES"/>
              <a:t>Second level</a:t>
            </a:r>
          </a:p>
          <a:p>
            <a:pPr lvl="2"/>
            <a:r>
              <a:rPr lang="en-GB" altLang="es-ES"/>
              <a:t>Third level</a:t>
            </a:r>
          </a:p>
          <a:p>
            <a:pPr lvl="3"/>
            <a:r>
              <a:rPr lang="en-GB" altLang="es-ES"/>
              <a:t>Fourth level</a:t>
            </a:r>
          </a:p>
          <a:p>
            <a:pPr lvl="4"/>
            <a:r>
              <a:rPr lang="en-GB" altLang="es-ES"/>
              <a:t>Fifth level</a:t>
            </a:r>
          </a:p>
        </p:txBody>
      </p:sp>
      <p:sp>
        <p:nvSpPr>
          <p:cNvPr id="2055" name="Rectangle 7">
            <a:extLst>
              <a:ext uri="{FF2B5EF4-FFF2-40B4-BE49-F238E27FC236}">
                <a16:creationId xmlns:a16="http://schemas.microsoft.com/office/drawing/2014/main" id="{E1504568-15A8-FCE2-8223-7DCAD040C01F}"/>
              </a:ext>
            </a:extLst>
          </p:cNvPr>
          <p:cNvSpPr>
            <a:spLocks noGrp="1" noChangeArrowheads="1"/>
          </p:cNvSpPr>
          <p:nvPr>
            <p:ph type="ftr"/>
          </p:nvPr>
        </p:nvSpPr>
        <p:spPr bwMode="auto">
          <a:xfrm>
            <a:off x="3686175" y="6459538"/>
            <a:ext cx="4821238"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lnSpc>
                <a:spcPct val="100000"/>
              </a:lnSpc>
              <a:tabLst>
                <a:tab pos="914400" algn="l"/>
                <a:tab pos="1828800" algn="l"/>
                <a:tab pos="2743200" algn="l"/>
                <a:tab pos="3657600" algn="l"/>
                <a:tab pos="4572000" algn="l"/>
              </a:tabLst>
              <a:defRPr sz="1400">
                <a:solidFill>
                  <a:srgbClr val="000000"/>
                </a:solidFill>
                <a:latin typeface="Times New Roman" panose="02020603050405020304" pitchFamily="18" charset="0"/>
                <a:cs typeface="Segoe UI" panose="020B0502040204020203" pitchFamily="34" charset="0"/>
              </a:defRPr>
            </a:lvl1pPr>
          </a:lstStyle>
          <a:p>
            <a:endParaRPr lang="es-ES" altLang="es-ES"/>
          </a:p>
        </p:txBody>
      </p:sp>
      <p:sp>
        <p:nvSpPr>
          <p:cNvPr id="2056" name="Rectangle 8">
            <a:extLst>
              <a:ext uri="{FF2B5EF4-FFF2-40B4-BE49-F238E27FC236}">
                <a16:creationId xmlns:a16="http://schemas.microsoft.com/office/drawing/2014/main" id="{04D904FF-47A5-2E67-BEA3-6FB588BE9283}"/>
              </a:ext>
            </a:extLst>
          </p:cNvPr>
          <p:cNvSpPr>
            <a:spLocks noGrp="1" noChangeArrowheads="1"/>
          </p:cNvSpPr>
          <p:nvPr>
            <p:ph type="sldNum"/>
          </p:nvPr>
        </p:nvSpPr>
        <p:spPr bwMode="auto">
          <a:xfrm>
            <a:off x="9899650" y="6459538"/>
            <a:ext cx="1309688"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hangingPunct="1">
              <a:lnSpc>
                <a:spcPct val="100000"/>
              </a:lnSpc>
              <a:tabLst>
                <a:tab pos="914400" algn="l"/>
              </a:tabLst>
              <a:defRPr sz="1100">
                <a:solidFill>
                  <a:srgbClr val="FFFFFF"/>
                </a:solidFill>
                <a:latin typeface="+mn-lt"/>
                <a:cs typeface="Segoe UI" panose="020B0502040204020203" pitchFamily="34" charset="0"/>
              </a:defRPr>
            </a:lvl1pPr>
          </a:lstStyle>
          <a:p>
            <a:fld id="{629A3552-503B-48EC-8DE8-FA6950FADF0F}" type="slidenum">
              <a:rPr lang="en-US" altLang="es-ES"/>
              <a:pPr/>
              <a:t>‹Nº›</a:t>
            </a:fld>
            <a:endParaRPr lang="en-US" altLang="es-ES"/>
          </a:p>
        </p:txBody>
      </p:sp>
      <p:pic>
        <p:nvPicPr>
          <p:cNvPr id="2057" name="Picture 9">
            <a:extLst>
              <a:ext uri="{FF2B5EF4-FFF2-40B4-BE49-F238E27FC236}">
                <a16:creationId xmlns:a16="http://schemas.microsoft.com/office/drawing/2014/main" id="{DCEEFC57-21B3-4DFD-DA61-76A4D03EBA0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9888" y="242888"/>
            <a:ext cx="1863725" cy="536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8" name="Rectangle 10">
            <a:extLst>
              <a:ext uri="{FF2B5EF4-FFF2-40B4-BE49-F238E27FC236}">
                <a16:creationId xmlns:a16="http://schemas.microsoft.com/office/drawing/2014/main" id="{3C190570-74A5-BE54-DB9E-144CDD574E4E}"/>
              </a:ext>
            </a:extLst>
          </p:cNvPr>
          <p:cNvSpPr>
            <a:spLocks noChangeArrowheads="1"/>
          </p:cNvSpPr>
          <p:nvPr/>
        </p:nvSpPr>
        <p:spPr bwMode="auto">
          <a:xfrm>
            <a:off x="44450" y="6502400"/>
            <a:ext cx="2581275"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n-US" altLang="es-ES" sz="1200" u="sng">
                <a:solidFill>
                  <a:srgbClr val="FFFFFF"/>
                </a:solidFill>
                <a:latin typeface="Calibri" panose="020F0502020204030204" pitchFamily="34" charset="0"/>
                <a:hlinkClick r:id="rId14"/>
              </a:rPr>
              <a:t>https://life-climamed.eu/home</a:t>
            </a:r>
            <a:r>
              <a:rPr lang="en-US" altLang="es-ES" sz="1200">
                <a:solidFill>
                  <a:srgbClr val="FFFFFF"/>
                </a:solidFill>
                <a:latin typeface="Calibri" panose="020F0502020204030204" pitchFamily="34" charset="0"/>
              </a:rPr>
              <a:t> </a:t>
            </a:r>
          </a:p>
        </p:txBody>
      </p:sp>
      <p:sp>
        <p:nvSpPr>
          <p:cNvPr id="2059" name="Rectangle 11">
            <a:extLst>
              <a:ext uri="{FF2B5EF4-FFF2-40B4-BE49-F238E27FC236}">
                <a16:creationId xmlns:a16="http://schemas.microsoft.com/office/drawing/2014/main" id="{B362608D-AC4D-4365-0E6B-48E1A40FCE50}"/>
              </a:ext>
            </a:extLst>
          </p:cNvPr>
          <p:cNvSpPr>
            <a:spLocks noChangeArrowheads="1"/>
          </p:cNvSpPr>
          <p:nvPr/>
        </p:nvSpPr>
        <p:spPr bwMode="auto">
          <a:xfrm>
            <a:off x="3175" y="6321425"/>
            <a:ext cx="12188825" cy="536575"/>
          </a:xfrm>
          <a:prstGeom prst="rect">
            <a:avLst/>
          </a:prstGeom>
          <a:solidFill>
            <a:srgbClr val="63A537"/>
          </a:solidFill>
          <a:ln>
            <a:noFill/>
          </a:ln>
          <a:effectLst/>
          <a:extLst>
            <a:ext uri="{91240B29-F687-4F45-9708-019B960494DF}">
              <a14:hiddenLine xmlns:a14="http://schemas.microsoft.com/office/drawing/2010/main" w="1584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60" name="Rectangle 12">
            <a:extLst>
              <a:ext uri="{FF2B5EF4-FFF2-40B4-BE49-F238E27FC236}">
                <a16:creationId xmlns:a16="http://schemas.microsoft.com/office/drawing/2014/main" id="{6CEC5B5E-7D0D-7BA4-7FA9-ABBDFBA17B50}"/>
              </a:ext>
            </a:extLst>
          </p:cNvPr>
          <p:cNvSpPr>
            <a:spLocks noChangeArrowheads="1"/>
          </p:cNvSpPr>
          <p:nvPr/>
        </p:nvSpPr>
        <p:spPr bwMode="auto">
          <a:xfrm>
            <a:off x="9263063" y="6413500"/>
            <a:ext cx="22510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914400" algn="l"/>
                <a:tab pos="18288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pPr>
            <a:r>
              <a:rPr lang="en-US" altLang="es-ES" sz="900">
                <a:solidFill>
                  <a:srgbClr val="FFFFFF"/>
                </a:solidFill>
                <a:latin typeface="Bahnschrift SemiLight" panose="020B0502040204020203" pitchFamily="34" charset="0"/>
              </a:rPr>
              <a:t>www.envitech.org</a:t>
            </a:r>
          </a:p>
        </p:txBody>
      </p:sp>
      <p:pic>
        <p:nvPicPr>
          <p:cNvPr id="2061" name="Picture 13">
            <a:extLst>
              <a:ext uri="{FF2B5EF4-FFF2-40B4-BE49-F238E27FC236}">
                <a16:creationId xmlns:a16="http://schemas.microsoft.com/office/drawing/2014/main" id="{97BDC1BC-903C-E805-B858-F78F331EE00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514138" y="6369050"/>
            <a:ext cx="573087" cy="436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62" name="Rectangle 14">
            <a:extLst>
              <a:ext uri="{FF2B5EF4-FFF2-40B4-BE49-F238E27FC236}">
                <a16:creationId xmlns:a16="http://schemas.microsoft.com/office/drawing/2014/main" id="{D5A4F5C2-2B54-517D-0D38-0999192CC431}"/>
              </a:ext>
            </a:extLst>
          </p:cNvPr>
          <p:cNvSpPr>
            <a:spLocks noChangeArrowheads="1"/>
          </p:cNvSpPr>
          <p:nvPr/>
        </p:nvSpPr>
        <p:spPr bwMode="auto">
          <a:xfrm>
            <a:off x="-149225" y="6403975"/>
            <a:ext cx="29019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pPr>
            <a:r>
              <a:rPr lang="en-US" altLang="es-ES" sz="900">
                <a:solidFill>
                  <a:srgbClr val="FFFFFF"/>
                </a:solidFill>
                <a:latin typeface="DejaVuSans-Bold" charset="0"/>
              </a:rPr>
              <a:t>ClimaMED - LIFE17 CCM/GR/000087</a:t>
            </a:r>
          </a:p>
        </p:txBody>
      </p:sp>
      <p:pic>
        <p:nvPicPr>
          <p:cNvPr id="2063" name="Picture 15">
            <a:extLst>
              <a:ext uri="{FF2B5EF4-FFF2-40B4-BE49-F238E27FC236}">
                <a16:creationId xmlns:a16="http://schemas.microsoft.com/office/drawing/2014/main" id="{0426C3AE-5133-AE4A-FDD4-04142834ACE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042650" y="6338888"/>
            <a:ext cx="420688" cy="5159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fontAlgn="base">
        <a:lnSpc>
          <a:spcPct val="83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rtl="0" fontAlgn="base">
        <a:lnSpc>
          <a:spcPct val="75000"/>
        </a:lnSpc>
        <a:spcBef>
          <a:spcPts val="1425"/>
        </a:spcBef>
        <a:spcAft>
          <a:spcPts val="13"/>
        </a:spcAft>
        <a:buClr>
          <a:srgbClr val="000000"/>
        </a:buClr>
        <a:buSzPct val="100000"/>
        <a:buFont typeface="Times New Roman" panose="02020603050405020304" pitchFamily="18" charset="0"/>
        <a:defRPr sz="2000" kern="1200">
          <a:solidFill>
            <a:srgbClr val="404040"/>
          </a:solidFill>
          <a:latin typeface="+mn-lt"/>
          <a:ea typeface="+mn-ea"/>
          <a:cs typeface="+mn-cs"/>
        </a:defRPr>
      </a:lvl1pPr>
      <a:lvl2pPr marL="742950" indent="-285750" algn="l" rtl="0" fontAlgn="base">
        <a:lnSpc>
          <a:spcPct val="75000"/>
        </a:lnSpc>
        <a:spcBef>
          <a:spcPts val="1138"/>
        </a:spcBef>
        <a:spcAft>
          <a:spcPts val="13"/>
        </a:spcAft>
        <a:buClr>
          <a:srgbClr val="000000"/>
        </a:buClr>
        <a:buSzPct val="100000"/>
        <a:buFont typeface="Times New Roman" panose="02020603050405020304" pitchFamily="18" charset="0"/>
        <a:defRPr sz="1400" kern="1200">
          <a:solidFill>
            <a:srgbClr val="404040"/>
          </a:solidFill>
          <a:latin typeface="+mn-lt"/>
          <a:ea typeface="+mn-ea"/>
          <a:cs typeface="+mn-cs"/>
        </a:defRPr>
      </a:lvl2pPr>
      <a:lvl3pPr marL="1143000" indent="-228600" algn="l" rtl="0" fontAlgn="base">
        <a:lnSpc>
          <a:spcPct val="75000"/>
        </a:lnSpc>
        <a:spcBef>
          <a:spcPts val="863"/>
        </a:spcBef>
        <a:spcAft>
          <a:spcPts val="13"/>
        </a:spcAft>
        <a:buClr>
          <a:srgbClr val="000000"/>
        </a:buClr>
        <a:buSzPct val="100000"/>
        <a:buFont typeface="Times New Roman" panose="02020603050405020304" pitchFamily="18" charset="0"/>
        <a:defRPr sz="1400" kern="1200">
          <a:solidFill>
            <a:srgbClr val="404040"/>
          </a:solidFill>
          <a:latin typeface="+mn-lt"/>
          <a:ea typeface="+mn-ea"/>
          <a:cs typeface="+mn-cs"/>
        </a:defRPr>
      </a:lvl3pPr>
      <a:lvl4pPr marL="1600200" indent="-228600" algn="l" rtl="0" fontAlgn="base">
        <a:lnSpc>
          <a:spcPct val="75000"/>
        </a:lnSpc>
        <a:spcBef>
          <a:spcPts val="575"/>
        </a:spcBef>
        <a:spcAft>
          <a:spcPts val="13"/>
        </a:spcAft>
        <a:buClr>
          <a:srgbClr val="000000"/>
        </a:buClr>
        <a:buSzPct val="100000"/>
        <a:buFont typeface="Times New Roman" panose="02020603050405020304" pitchFamily="18" charset="0"/>
        <a:defRPr sz="1400" kern="1200">
          <a:solidFill>
            <a:srgbClr val="404040"/>
          </a:solidFill>
          <a:latin typeface="+mn-lt"/>
          <a:ea typeface="+mn-ea"/>
          <a:cs typeface="+mn-cs"/>
        </a:defRPr>
      </a:lvl4pPr>
      <a:lvl5pPr marL="2057400" indent="-228600" algn="l" rtl="0" fontAlgn="base">
        <a:lnSpc>
          <a:spcPct val="75000"/>
        </a:lnSpc>
        <a:spcBef>
          <a:spcPts val="288"/>
        </a:spcBef>
        <a:spcAft>
          <a:spcPts val="13"/>
        </a:spcAft>
        <a:buClr>
          <a:srgbClr val="000000"/>
        </a:buClr>
        <a:buSzPct val="100000"/>
        <a:buFont typeface="Times New Roman" panose="02020603050405020304" pitchFamily="18" charset="0"/>
        <a:defRPr sz="20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2271D5B7-ACD8-6944-8A8E-606ADF0D5326}"/>
              </a:ext>
            </a:extLst>
          </p:cNvPr>
          <p:cNvSpPr>
            <a:spLocks noChangeArrowheads="1"/>
          </p:cNvSpPr>
          <p:nvPr/>
        </p:nvSpPr>
        <p:spPr bwMode="auto">
          <a:xfrm>
            <a:off x="0" y="6334125"/>
            <a:ext cx="12192000" cy="66675"/>
          </a:xfrm>
          <a:prstGeom prst="rect">
            <a:avLst/>
          </a:prstGeom>
          <a:solidFill>
            <a:srgbClr val="99CB38"/>
          </a:solidFill>
          <a:ln>
            <a:noFill/>
          </a:ln>
          <a:effectLst/>
          <a:extLst>
            <a:ext uri="{91240B29-F687-4F45-9708-019B960494DF}">
              <a14:hiddenLine xmlns:a14="http://schemas.microsoft.com/office/drawing/2010/main" w="1584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cxnSp>
        <p:nvCxnSpPr>
          <p:cNvPr id="3074" name="AutoShape 2">
            <a:extLst>
              <a:ext uri="{FF2B5EF4-FFF2-40B4-BE49-F238E27FC236}">
                <a16:creationId xmlns:a16="http://schemas.microsoft.com/office/drawing/2014/main" id="{2A216089-547B-C156-A919-00658CE7F706}"/>
              </a:ext>
            </a:extLst>
          </p:cNvPr>
          <p:cNvCxnSpPr>
            <a:cxnSpLocks noChangeShapeType="1"/>
          </p:cNvCxnSpPr>
          <p:nvPr/>
        </p:nvCxnSpPr>
        <p:spPr bwMode="auto">
          <a:xfrm>
            <a:off x="1193800" y="1738313"/>
            <a:ext cx="9967913" cy="1587"/>
          </a:xfrm>
          <a:prstGeom prst="straightConnector1">
            <a:avLst/>
          </a:prstGeom>
          <a:noFill/>
          <a:ln w="6480" cap="flat">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3075" name="Picture 3">
            <a:extLst>
              <a:ext uri="{FF2B5EF4-FFF2-40B4-BE49-F238E27FC236}">
                <a16:creationId xmlns:a16="http://schemas.microsoft.com/office/drawing/2014/main" id="{E8591948-79B3-8885-F503-D1ABB483E77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9888" y="242888"/>
            <a:ext cx="1863725" cy="536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Rectangle 4">
            <a:extLst>
              <a:ext uri="{FF2B5EF4-FFF2-40B4-BE49-F238E27FC236}">
                <a16:creationId xmlns:a16="http://schemas.microsoft.com/office/drawing/2014/main" id="{1985BB69-738C-5B11-8CE9-EC9578C72F84}"/>
              </a:ext>
            </a:extLst>
          </p:cNvPr>
          <p:cNvSpPr>
            <a:spLocks noChangeArrowheads="1"/>
          </p:cNvSpPr>
          <p:nvPr/>
        </p:nvSpPr>
        <p:spPr bwMode="auto">
          <a:xfrm>
            <a:off x="44450" y="6502400"/>
            <a:ext cx="2581275"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n-US" altLang="es-ES" sz="1200" u="sng">
                <a:solidFill>
                  <a:srgbClr val="FFFFFF"/>
                </a:solidFill>
                <a:latin typeface="Calibri" panose="020F0502020204030204" pitchFamily="34" charset="0"/>
                <a:hlinkClick r:id="rId14"/>
              </a:rPr>
              <a:t>https://life-climamed.eu/home</a:t>
            </a:r>
            <a:r>
              <a:rPr lang="en-US" altLang="es-ES" sz="1200">
                <a:solidFill>
                  <a:srgbClr val="FFFFFF"/>
                </a:solidFill>
                <a:latin typeface="Calibri" panose="020F0502020204030204" pitchFamily="34" charset="0"/>
              </a:rPr>
              <a:t> </a:t>
            </a:r>
          </a:p>
        </p:txBody>
      </p:sp>
      <p:sp>
        <p:nvSpPr>
          <p:cNvPr id="3077" name="Rectangle 5">
            <a:extLst>
              <a:ext uri="{FF2B5EF4-FFF2-40B4-BE49-F238E27FC236}">
                <a16:creationId xmlns:a16="http://schemas.microsoft.com/office/drawing/2014/main" id="{17AF4469-E565-5AAB-4BB4-103FA5594739}"/>
              </a:ext>
            </a:extLst>
          </p:cNvPr>
          <p:cNvSpPr>
            <a:spLocks noGrp="1" noChangeArrowheads="1"/>
          </p:cNvSpPr>
          <p:nvPr>
            <p:ph type="title"/>
          </p:nvPr>
        </p:nvSpPr>
        <p:spPr bwMode="auto">
          <a:xfrm>
            <a:off x="1096963" y="287338"/>
            <a:ext cx="10056812" cy="144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s-ES"/>
              <a:t>Click to edit Master title style</a:t>
            </a:r>
          </a:p>
        </p:txBody>
      </p:sp>
      <p:sp>
        <p:nvSpPr>
          <p:cNvPr id="3078" name="Rectangle 6">
            <a:extLst>
              <a:ext uri="{FF2B5EF4-FFF2-40B4-BE49-F238E27FC236}">
                <a16:creationId xmlns:a16="http://schemas.microsoft.com/office/drawing/2014/main" id="{92B3A826-8AAD-A499-8EEB-76187CBF611F}"/>
              </a:ext>
            </a:extLst>
          </p:cNvPr>
          <p:cNvSpPr>
            <a:spLocks noGrp="1" noChangeArrowheads="1"/>
          </p:cNvSpPr>
          <p:nvPr>
            <p:ph type="body" idx="1"/>
          </p:nvPr>
        </p:nvSpPr>
        <p:spPr bwMode="auto">
          <a:xfrm>
            <a:off x="1096963" y="1846263"/>
            <a:ext cx="10056812" cy="402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altLang="es-ES"/>
              <a:t>Click to edit Master text styles</a:t>
            </a:r>
          </a:p>
          <a:p>
            <a:pPr lvl="1"/>
            <a:r>
              <a:rPr lang="en-GB" altLang="es-ES"/>
              <a:t>Second level</a:t>
            </a:r>
          </a:p>
          <a:p>
            <a:pPr lvl="2"/>
            <a:r>
              <a:rPr lang="en-GB" altLang="es-ES"/>
              <a:t>Third level</a:t>
            </a:r>
          </a:p>
          <a:p>
            <a:pPr lvl="3"/>
            <a:r>
              <a:rPr lang="en-GB" altLang="es-ES"/>
              <a:t>Fourth level</a:t>
            </a:r>
          </a:p>
          <a:p>
            <a:pPr lvl="4"/>
            <a:r>
              <a:rPr lang="en-GB" altLang="es-ES"/>
              <a:t>Fifth level</a:t>
            </a:r>
          </a:p>
        </p:txBody>
      </p:sp>
      <p:sp>
        <p:nvSpPr>
          <p:cNvPr id="3079" name="Rectangle 7">
            <a:extLst>
              <a:ext uri="{FF2B5EF4-FFF2-40B4-BE49-F238E27FC236}">
                <a16:creationId xmlns:a16="http://schemas.microsoft.com/office/drawing/2014/main" id="{284F695A-3162-5982-E2CA-A07A85A2607F}"/>
              </a:ext>
            </a:extLst>
          </p:cNvPr>
          <p:cNvSpPr>
            <a:spLocks noGrp="1" noChangeArrowheads="1"/>
          </p:cNvSpPr>
          <p:nvPr>
            <p:ph type="ftr"/>
          </p:nvPr>
        </p:nvSpPr>
        <p:spPr bwMode="auto">
          <a:xfrm>
            <a:off x="3686175" y="6459538"/>
            <a:ext cx="4821238"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lnSpc>
                <a:spcPct val="100000"/>
              </a:lnSpc>
              <a:tabLst>
                <a:tab pos="914400" algn="l"/>
                <a:tab pos="1828800" algn="l"/>
                <a:tab pos="2743200" algn="l"/>
                <a:tab pos="3657600" algn="l"/>
                <a:tab pos="4572000" algn="l"/>
              </a:tabLst>
              <a:defRPr sz="1400">
                <a:solidFill>
                  <a:srgbClr val="000000"/>
                </a:solidFill>
                <a:latin typeface="Times New Roman" panose="02020603050405020304" pitchFamily="18" charset="0"/>
                <a:cs typeface="Segoe UI" panose="020B0502040204020203" pitchFamily="34" charset="0"/>
              </a:defRPr>
            </a:lvl1pPr>
          </a:lstStyle>
          <a:p>
            <a:endParaRPr lang="es-ES" altLang="es-ES"/>
          </a:p>
        </p:txBody>
      </p:sp>
      <p:sp>
        <p:nvSpPr>
          <p:cNvPr id="3080" name="Rectangle 8">
            <a:extLst>
              <a:ext uri="{FF2B5EF4-FFF2-40B4-BE49-F238E27FC236}">
                <a16:creationId xmlns:a16="http://schemas.microsoft.com/office/drawing/2014/main" id="{1AAA128D-49B9-173C-ADCC-975F47B017F1}"/>
              </a:ext>
            </a:extLst>
          </p:cNvPr>
          <p:cNvSpPr>
            <a:spLocks noGrp="1" noChangeArrowheads="1"/>
          </p:cNvSpPr>
          <p:nvPr>
            <p:ph type="sldNum"/>
          </p:nvPr>
        </p:nvSpPr>
        <p:spPr bwMode="auto">
          <a:xfrm>
            <a:off x="9899650" y="6459538"/>
            <a:ext cx="1309688"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hangingPunct="1">
              <a:lnSpc>
                <a:spcPct val="100000"/>
              </a:lnSpc>
              <a:tabLst>
                <a:tab pos="914400" algn="l"/>
              </a:tabLst>
              <a:defRPr sz="1100">
                <a:solidFill>
                  <a:srgbClr val="FFFFFF"/>
                </a:solidFill>
                <a:latin typeface="+mn-lt"/>
                <a:cs typeface="Segoe UI" panose="020B0502040204020203" pitchFamily="34" charset="0"/>
              </a:defRPr>
            </a:lvl1pPr>
          </a:lstStyle>
          <a:p>
            <a:fld id="{7F529C98-8450-40CC-8368-A4035527D3B3}" type="slidenum">
              <a:rPr lang="en-US" altLang="es-ES"/>
              <a:pPr/>
              <a:t>‹Nº›</a:t>
            </a:fld>
            <a:endParaRPr lang="en-US" altLang="es-ES"/>
          </a:p>
        </p:txBody>
      </p:sp>
      <p:pic>
        <p:nvPicPr>
          <p:cNvPr id="3081" name="Picture 9">
            <a:extLst>
              <a:ext uri="{FF2B5EF4-FFF2-40B4-BE49-F238E27FC236}">
                <a16:creationId xmlns:a16="http://schemas.microsoft.com/office/drawing/2014/main" id="{6354CD8C-F55A-13EC-14EC-27934BC6937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9888" y="242888"/>
            <a:ext cx="1863725" cy="536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82" name="Rectangle 10">
            <a:extLst>
              <a:ext uri="{FF2B5EF4-FFF2-40B4-BE49-F238E27FC236}">
                <a16:creationId xmlns:a16="http://schemas.microsoft.com/office/drawing/2014/main" id="{FD622D0A-C04A-99F1-FB8E-82909F8C9874}"/>
              </a:ext>
            </a:extLst>
          </p:cNvPr>
          <p:cNvSpPr>
            <a:spLocks noChangeArrowheads="1"/>
          </p:cNvSpPr>
          <p:nvPr/>
        </p:nvSpPr>
        <p:spPr bwMode="auto">
          <a:xfrm>
            <a:off x="44450" y="6502400"/>
            <a:ext cx="2581275"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n-US" altLang="es-ES" sz="1200" u="sng">
                <a:solidFill>
                  <a:srgbClr val="FFFFFF"/>
                </a:solidFill>
                <a:latin typeface="Calibri" panose="020F0502020204030204" pitchFamily="34" charset="0"/>
                <a:hlinkClick r:id="rId14"/>
              </a:rPr>
              <a:t>https://life-climamed.eu/home</a:t>
            </a:r>
            <a:r>
              <a:rPr lang="en-US" altLang="es-ES" sz="1200">
                <a:solidFill>
                  <a:srgbClr val="FFFFFF"/>
                </a:solidFill>
                <a:latin typeface="Calibri" panose="020F0502020204030204" pitchFamily="34" charset="0"/>
              </a:rPr>
              <a:t> </a:t>
            </a:r>
          </a:p>
        </p:txBody>
      </p:sp>
      <p:sp>
        <p:nvSpPr>
          <p:cNvPr id="3083" name="Rectangle 11">
            <a:extLst>
              <a:ext uri="{FF2B5EF4-FFF2-40B4-BE49-F238E27FC236}">
                <a16:creationId xmlns:a16="http://schemas.microsoft.com/office/drawing/2014/main" id="{69DA8794-6F93-B0C9-BC41-76518AD61108}"/>
              </a:ext>
            </a:extLst>
          </p:cNvPr>
          <p:cNvSpPr>
            <a:spLocks noChangeArrowheads="1"/>
          </p:cNvSpPr>
          <p:nvPr/>
        </p:nvSpPr>
        <p:spPr bwMode="auto">
          <a:xfrm>
            <a:off x="3175" y="6321425"/>
            <a:ext cx="12188825" cy="536575"/>
          </a:xfrm>
          <a:prstGeom prst="rect">
            <a:avLst/>
          </a:prstGeom>
          <a:solidFill>
            <a:srgbClr val="63A537"/>
          </a:solidFill>
          <a:ln>
            <a:noFill/>
          </a:ln>
          <a:effectLst/>
          <a:extLst>
            <a:ext uri="{91240B29-F687-4F45-9708-019B960494DF}">
              <a14:hiddenLine xmlns:a14="http://schemas.microsoft.com/office/drawing/2010/main" w="1584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084" name="Rectangle 12">
            <a:extLst>
              <a:ext uri="{FF2B5EF4-FFF2-40B4-BE49-F238E27FC236}">
                <a16:creationId xmlns:a16="http://schemas.microsoft.com/office/drawing/2014/main" id="{67FF97CE-9A77-6268-48C9-EACEA9250732}"/>
              </a:ext>
            </a:extLst>
          </p:cNvPr>
          <p:cNvSpPr>
            <a:spLocks noChangeArrowheads="1"/>
          </p:cNvSpPr>
          <p:nvPr/>
        </p:nvSpPr>
        <p:spPr bwMode="auto">
          <a:xfrm>
            <a:off x="9263063" y="6413500"/>
            <a:ext cx="22510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914400" algn="l"/>
                <a:tab pos="18288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pPr>
            <a:r>
              <a:rPr lang="en-US" altLang="es-ES" sz="900">
                <a:solidFill>
                  <a:srgbClr val="FFFFFF"/>
                </a:solidFill>
                <a:latin typeface="Bahnschrift SemiLight" panose="020B0502040204020203" pitchFamily="34" charset="0"/>
              </a:rPr>
              <a:t>www.envitech.org</a:t>
            </a:r>
          </a:p>
        </p:txBody>
      </p:sp>
      <p:pic>
        <p:nvPicPr>
          <p:cNvPr id="3085" name="Picture 13">
            <a:extLst>
              <a:ext uri="{FF2B5EF4-FFF2-40B4-BE49-F238E27FC236}">
                <a16:creationId xmlns:a16="http://schemas.microsoft.com/office/drawing/2014/main" id="{1DADD9C1-EFCA-ABB1-17BB-F7ACE263DE8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514138" y="6369050"/>
            <a:ext cx="573087" cy="436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86" name="Rectangle 14">
            <a:extLst>
              <a:ext uri="{FF2B5EF4-FFF2-40B4-BE49-F238E27FC236}">
                <a16:creationId xmlns:a16="http://schemas.microsoft.com/office/drawing/2014/main" id="{CC18E072-CA7D-5596-DED4-551BD516313A}"/>
              </a:ext>
            </a:extLst>
          </p:cNvPr>
          <p:cNvSpPr>
            <a:spLocks noChangeArrowheads="1"/>
          </p:cNvSpPr>
          <p:nvPr/>
        </p:nvSpPr>
        <p:spPr bwMode="auto">
          <a:xfrm>
            <a:off x="-149225" y="6403975"/>
            <a:ext cx="29019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pPr>
            <a:r>
              <a:rPr lang="en-US" altLang="es-ES" sz="900">
                <a:solidFill>
                  <a:srgbClr val="FFFFFF"/>
                </a:solidFill>
                <a:latin typeface="DejaVuSans-Bold" charset="0"/>
              </a:rPr>
              <a:t>ClimaMED - LIFE17 CCM/GR/000087</a:t>
            </a:r>
          </a:p>
        </p:txBody>
      </p:sp>
      <p:pic>
        <p:nvPicPr>
          <p:cNvPr id="3087" name="Picture 15">
            <a:extLst>
              <a:ext uri="{FF2B5EF4-FFF2-40B4-BE49-F238E27FC236}">
                <a16:creationId xmlns:a16="http://schemas.microsoft.com/office/drawing/2014/main" id="{95532049-97CB-15AC-030A-09443DED57E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042650" y="6338888"/>
            <a:ext cx="420688" cy="5159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lnSpc>
          <a:spcPct val="83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rtl="0" fontAlgn="base">
        <a:lnSpc>
          <a:spcPct val="75000"/>
        </a:lnSpc>
        <a:spcBef>
          <a:spcPts val="1425"/>
        </a:spcBef>
        <a:spcAft>
          <a:spcPts val="13"/>
        </a:spcAft>
        <a:buClr>
          <a:srgbClr val="000000"/>
        </a:buClr>
        <a:buSzPct val="100000"/>
        <a:buFont typeface="Times New Roman" panose="02020603050405020304" pitchFamily="18" charset="0"/>
        <a:defRPr sz="2000" kern="1200">
          <a:solidFill>
            <a:srgbClr val="404040"/>
          </a:solidFill>
          <a:latin typeface="+mn-lt"/>
          <a:ea typeface="+mn-ea"/>
          <a:cs typeface="+mn-cs"/>
        </a:defRPr>
      </a:lvl1pPr>
      <a:lvl2pPr marL="742950" indent="-285750" algn="l" rtl="0" fontAlgn="base">
        <a:lnSpc>
          <a:spcPct val="75000"/>
        </a:lnSpc>
        <a:spcBef>
          <a:spcPts val="1138"/>
        </a:spcBef>
        <a:spcAft>
          <a:spcPts val="13"/>
        </a:spcAft>
        <a:buClr>
          <a:srgbClr val="000000"/>
        </a:buClr>
        <a:buSzPct val="100000"/>
        <a:buFont typeface="Times New Roman" panose="02020603050405020304" pitchFamily="18" charset="0"/>
        <a:defRPr sz="1400" kern="1200">
          <a:solidFill>
            <a:srgbClr val="404040"/>
          </a:solidFill>
          <a:latin typeface="+mn-lt"/>
          <a:ea typeface="+mn-ea"/>
          <a:cs typeface="+mn-cs"/>
        </a:defRPr>
      </a:lvl2pPr>
      <a:lvl3pPr marL="1143000" indent="-228600" algn="l" rtl="0" fontAlgn="base">
        <a:lnSpc>
          <a:spcPct val="75000"/>
        </a:lnSpc>
        <a:spcBef>
          <a:spcPts val="863"/>
        </a:spcBef>
        <a:spcAft>
          <a:spcPts val="13"/>
        </a:spcAft>
        <a:buClr>
          <a:srgbClr val="000000"/>
        </a:buClr>
        <a:buSzPct val="100000"/>
        <a:buFont typeface="Times New Roman" panose="02020603050405020304" pitchFamily="18" charset="0"/>
        <a:defRPr sz="1400" kern="1200">
          <a:solidFill>
            <a:srgbClr val="404040"/>
          </a:solidFill>
          <a:latin typeface="+mn-lt"/>
          <a:ea typeface="+mn-ea"/>
          <a:cs typeface="+mn-cs"/>
        </a:defRPr>
      </a:lvl3pPr>
      <a:lvl4pPr marL="1600200" indent="-228600" algn="l" rtl="0" fontAlgn="base">
        <a:lnSpc>
          <a:spcPct val="75000"/>
        </a:lnSpc>
        <a:spcBef>
          <a:spcPts val="575"/>
        </a:spcBef>
        <a:spcAft>
          <a:spcPts val="13"/>
        </a:spcAft>
        <a:buClr>
          <a:srgbClr val="000000"/>
        </a:buClr>
        <a:buSzPct val="100000"/>
        <a:buFont typeface="Times New Roman" panose="02020603050405020304" pitchFamily="18" charset="0"/>
        <a:defRPr sz="1400" kern="1200">
          <a:solidFill>
            <a:srgbClr val="404040"/>
          </a:solidFill>
          <a:latin typeface="+mn-lt"/>
          <a:ea typeface="+mn-ea"/>
          <a:cs typeface="+mn-cs"/>
        </a:defRPr>
      </a:lvl4pPr>
      <a:lvl5pPr marL="2057400" indent="-228600" algn="l" rtl="0" fontAlgn="base">
        <a:lnSpc>
          <a:spcPct val="75000"/>
        </a:lnSpc>
        <a:spcBef>
          <a:spcPts val="288"/>
        </a:spcBef>
        <a:spcAft>
          <a:spcPts val="13"/>
        </a:spcAft>
        <a:buClr>
          <a:srgbClr val="000000"/>
        </a:buClr>
        <a:buSzPct val="100000"/>
        <a:buFont typeface="Times New Roman" panose="02020603050405020304" pitchFamily="18" charset="0"/>
        <a:defRPr sz="20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1A410FD-FD70-416D-B501-19460E02587D}" type="slidenum">
              <a:rPr lang="el-GR" smtClean="0"/>
              <a:t>‹Nº›</a:t>
            </a:fld>
            <a:endParaRPr lang="el-G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4710051-0DC9-ED09-6786-70B3DB2DFF0B}"/>
              </a:ext>
            </a:extLst>
          </p:cNvPr>
          <p:cNvPicPr>
            <a:picLocks noChangeAspect="1"/>
          </p:cNvPicPr>
          <p:nvPr userDrawn="1"/>
        </p:nvPicPr>
        <p:blipFill>
          <a:blip r:embed="rId13"/>
          <a:stretch>
            <a:fillRect/>
          </a:stretch>
        </p:blipFill>
        <p:spPr>
          <a:xfrm>
            <a:off x="369792" y="243278"/>
            <a:ext cx="1864821" cy="536892"/>
          </a:xfrm>
          <a:prstGeom prst="rect">
            <a:avLst/>
          </a:prstGeom>
        </p:spPr>
      </p:pic>
      <p:sp>
        <p:nvSpPr>
          <p:cNvPr id="12" name="TextBox 11">
            <a:extLst>
              <a:ext uri="{FF2B5EF4-FFF2-40B4-BE49-F238E27FC236}">
                <a16:creationId xmlns:a16="http://schemas.microsoft.com/office/drawing/2014/main" id="{EAD64745-E23A-0D2C-65A4-62F11DCDF1E0}"/>
              </a:ext>
            </a:extLst>
          </p:cNvPr>
          <p:cNvSpPr txBox="1"/>
          <p:nvPr userDrawn="1"/>
        </p:nvSpPr>
        <p:spPr>
          <a:xfrm>
            <a:off x="44374" y="6502111"/>
            <a:ext cx="2582057" cy="276999"/>
          </a:xfrm>
          <a:prstGeom prst="rect">
            <a:avLst/>
          </a:prstGeom>
          <a:noFill/>
        </p:spPr>
        <p:txBody>
          <a:bodyPr wrap="square" rtlCol="0">
            <a:spAutoFit/>
          </a:bodyPr>
          <a:lstStyle/>
          <a:p>
            <a:r>
              <a:rPr lang="en-US" sz="1200" dirty="0">
                <a:solidFill>
                  <a:schemeClr val="bg1"/>
                </a:solidFill>
                <a:hlinkClick r:id="rId14">
                  <a:extLst>
                    <a:ext uri="{A12FA001-AC4F-418D-AE19-62706E023703}">
                      <ahyp:hlinkClr xmlns:ahyp="http://schemas.microsoft.com/office/drawing/2018/hyperlinkcolor" val="tx"/>
                    </a:ext>
                  </a:extLst>
                </a:hlinkClick>
              </a:rPr>
              <a:t>https://life-climamed.eu/home</a:t>
            </a:r>
            <a:r>
              <a:rPr lang="en-US" sz="1200" dirty="0">
                <a:solidFill>
                  <a:schemeClr val="bg1"/>
                </a:solidFill>
              </a:rPr>
              <a:t> </a:t>
            </a:r>
            <a:endParaRPr lang="el-GR" sz="1200" dirty="0">
              <a:solidFill>
                <a:schemeClr val="bg1"/>
              </a:solidFill>
            </a:endParaRPr>
          </a:p>
        </p:txBody>
      </p:sp>
    </p:spTree>
    <p:extLst>
      <p:ext uri="{BB962C8B-B14F-4D97-AF65-F5344CB8AC3E}">
        <p14:creationId xmlns:p14="http://schemas.microsoft.com/office/powerpoint/2010/main" val="257535968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life-climamed.eu/home" TargetMode="Externa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68AC-87F1-46EF-9900-1E7DBDD38260}"/>
              </a:ext>
            </a:extLst>
          </p:cNvPr>
          <p:cNvSpPr>
            <a:spLocks noGrp="1"/>
          </p:cNvSpPr>
          <p:nvPr>
            <p:ph type="ctrTitle"/>
          </p:nvPr>
        </p:nvSpPr>
        <p:spPr>
          <a:xfrm>
            <a:off x="2571960" y="1751278"/>
            <a:ext cx="8915399" cy="2216874"/>
          </a:xfrm>
        </p:spPr>
        <p:txBody>
          <a:bodyP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br>
              <a:rPr kumimoji="0" lang="el-GR" sz="1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Calibri" panose="020F0502020204030204" pitchFamily="34" charset="0"/>
              </a:rPr>
            </a:br>
            <a:endParaRPr kumimoji="0" lang="el-GR" sz="24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sp>
        <p:nvSpPr>
          <p:cNvPr id="3" name="Subtitle 2">
            <a:extLst>
              <a:ext uri="{FF2B5EF4-FFF2-40B4-BE49-F238E27FC236}">
                <a16:creationId xmlns:a16="http://schemas.microsoft.com/office/drawing/2014/main" id="{7873D27E-DD8D-453A-8454-9C48BA1EEC92}"/>
              </a:ext>
            </a:extLst>
          </p:cNvPr>
          <p:cNvSpPr>
            <a:spLocks noGrp="1"/>
          </p:cNvSpPr>
          <p:nvPr>
            <p:ph type="subTitle" idx="1"/>
          </p:nvPr>
        </p:nvSpPr>
        <p:spPr>
          <a:xfrm>
            <a:off x="9207544" y="5548004"/>
            <a:ext cx="2984456" cy="954107"/>
          </a:xfrm>
        </p:spPr>
        <p:txBody>
          <a:bodyPr>
            <a:normAutofit/>
          </a:bodyPr>
          <a:lstStyle/>
          <a:p>
            <a:pPr algn="r">
              <a:spcBef>
                <a:spcPts val="0"/>
              </a:spcBef>
            </a:pPr>
            <a:r>
              <a:rPr lang="en-US" sz="1400" b="1" dirty="0">
                <a:solidFill>
                  <a:srgbClr val="00B050"/>
                </a:solidFill>
                <a:latin typeface="Cambria" panose="02040503050406030204" pitchFamily="18" charset="0"/>
                <a:ea typeface="Cambria" panose="02040503050406030204" pitchFamily="18" charset="0"/>
              </a:rPr>
              <a:t> </a:t>
            </a:r>
          </a:p>
          <a:p>
            <a:pPr algn="r">
              <a:spcBef>
                <a:spcPts val="0"/>
              </a:spcBef>
            </a:pPr>
            <a:r>
              <a:rPr lang="en-US" sz="2000" dirty="0">
                <a:latin typeface="Cambria" panose="02040503050406030204" pitchFamily="18" charset="0"/>
                <a:ea typeface="Cambria" panose="02040503050406030204" pitchFamily="18" charset="0"/>
              </a:rPr>
              <a:t> </a:t>
            </a:r>
            <a:endParaRPr lang="el-GR" sz="2000"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D120558A-3E93-458F-8EDA-90A2F6A0ED5F}"/>
              </a:ext>
            </a:extLst>
          </p:cNvPr>
          <p:cNvSpPr txBox="1"/>
          <p:nvPr/>
        </p:nvSpPr>
        <p:spPr>
          <a:xfrm>
            <a:off x="44374" y="6502111"/>
            <a:ext cx="258205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https://life-climamed.eu/home</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l-G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7EEBB8B-AE4A-D4DC-8CF7-6B98C4474F9D}"/>
              </a:ext>
            </a:extLst>
          </p:cNvPr>
          <p:cNvSpPr txBox="1"/>
          <p:nvPr/>
        </p:nvSpPr>
        <p:spPr>
          <a:xfrm>
            <a:off x="3112982" y="4624674"/>
            <a:ext cx="6094562" cy="92333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Tecnología</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s </a:t>
            </a: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innovadoras</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para </a:t>
            </a: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ayudar</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al sector </a:t>
            </a: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agrícola</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mediterráneo</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a </a:t>
            </a: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mitigar</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el</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cambio</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climático</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kumimoji="0" lang="el-GR"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18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Clima</a:t>
            </a:r>
            <a:r>
              <a:rPr kumimoji="0" lang="en-US"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 MED</a:t>
            </a:r>
            <a:br>
              <a:rPr kumimoji="0" lang="el-GR"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br>
            <a:r>
              <a:rPr kumimoji="0" lang="en-US"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LIFE17 CCM/GR/000087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8086B80-77B2-0841-877D-3518C0014567}"/>
              </a:ext>
            </a:extLst>
          </p:cNvPr>
          <p:cNvSpPr txBox="1"/>
          <p:nvPr/>
        </p:nvSpPr>
        <p:spPr>
          <a:xfrm>
            <a:off x="3048719" y="2037824"/>
            <a:ext cx="6094562"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Medidas</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de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Mitigación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en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la Agricultura</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6235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D4688907-8D4C-3C7E-BADB-4E766CAB8522}"/>
              </a:ext>
            </a:extLst>
          </p:cNvPr>
          <p:cNvSpPr>
            <a:spLocks noGrp="1" noChangeArrowheads="1"/>
          </p:cNvSpPr>
          <p:nvPr>
            <p:ph type="title" idx="4294967295"/>
          </p:nvPr>
        </p:nvSpPr>
        <p:spPr>
          <a:xfrm>
            <a:off x="1096963" y="287338"/>
            <a:ext cx="10058400" cy="1450975"/>
          </a:xfrm>
          <a:ln/>
        </p:spPr>
        <p:txBody>
          <a:bodyPr/>
          <a:lstStyle/>
          <a:p>
            <a:pPr algn="ctr">
              <a:lnSpc>
                <a:spcPct val="85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404040"/>
                </a:solidFill>
                <a:latin typeface="Cambria" panose="02040503050406030204" pitchFamily="18" charset="0"/>
              </a:rPr>
              <a:t>Transición del sistema de ganado</a:t>
            </a:r>
          </a:p>
        </p:txBody>
      </p:sp>
      <p:sp>
        <p:nvSpPr>
          <p:cNvPr id="14338" name="Text Box 2">
            <a:extLst>
              <a:ext uri="{FF2B5EF4-FFF2-40B4-BE49-F238E27FC236}">
                <a16:creationId xmlns:a16="http://schemas.microsoft.com/office/drawing/2014/main" id="{5CD81C3B-592C-DBE1-DC1A-4489D9C2E6B5}"/>
              </a:ext>
            </a:extLst>
          </p:cNvPr>
          <p:cNvSpPr txBox="1">
            <a:spLocks noChangeArrowheads="1"/>
          </p:cNvSpPr>
          <p:nvPr/>
        </p:nvSpPr>
        <p:spPr bwMode="auto">
          <a:xfrm>
            <a:off x="938213" y="2030413"/>
            <a:ext cx="10528300" cy="542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marL="533400" indent="-333375">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buClr>
                <a:srgbClr val="99CB38"/>
              </a:buClr>
              <a:buFont typeface="Calibri" panose="020F0502020204030204" pitchFamily="34" charset="0"/>
              <a:buChar char=" "/>
            </a:pPr>
            <a:r>
              <a:rPr lang="es-ES" altLang="es-ES" sz="2000">
                <a:solidFill>
                  <a:srgbClr val="404040"/>
                </a:solidFill>
                <a:latin typeface="Cambria" panose="02040503050406030204" pitchFamily="18" charset="0"/>
              </a:rPr>
              <a:t>El segundo grupo de estrategias está relacionado con el aumento de la producción de ganado y un mejor uso de recursos. Según la Organización de las Naciones Unidas para la Agricultura y la Alimentación (FAO), las prácticas zootécnicas disponibles pueden reducir las emisiones del ganado en un 20-30%. </a:t>
            </a:r>
          </a:p>
          <a:p>
            <a:pPr algn="just" hangingPunct="1">
              <a:lnSpc>
                <a:spcPct val="100000"/>
              </a:lnSpc>
              <a:buClrTx/>
              <a:buSzTx/>
              <a:buFontTx/>
              <a:buNone/>
            </a:pPr>
            <a:endParaRPr lang="es-ES" altLang="es-ES" sz="2000">
              <a:solidFill>
                <a:srgbClr val="404040"/>
              </a:solidFill>
              <a:latin typeface="Cambria" panose="02040503050406030204" pitchFamily="18" charset="0"/>
            </a:endParaRPr>
          </a:p>
          <a:p>
            <a:pPr algn="just" hangingPunct="1">
              <a:lnSpc>
                <a:spcPct val="100000"/>
              </a:lnSpc>
              <a:buClr>
                <a:srgbClr val="99CB38"/>
              </a:buClr>
              <a:buFont typeface="Wingdings" panose="05000000000000000000" pitchFamily="2" charset="2"/>
              <a:buChar char=""/>
            </a:pPr>
            <a:r>
              <a:rPr lang="es-ES" altLang="es-ES" sz="2000">
                <a:solidFill>
                  <a:srgbClr val="404040"/>
                </a:solidFill>
                <a:latin typeface="Cambria" panose="02040503050406030204" pitchFamily="18" charset="0"/>
              </a:rPr>
              <a:t>Una combinación equilibrada de alojamiento interior y pastoreo puede reducir el CO</a:t>
            </a:r>
            <a:r>
              <a:rPr lang="es-ES" altLang="es-ES" sz="2000" baseline="-8000">
                <a:solidFill>
                  <a:srgbClr val="404040"/>
                </a:solidFill>
                <a:latin typeface="Cambria" panose="02040503050406030204" pitchFamily="18" charset="0"/>
              </a:rPr>
              <a:t>2</a:t>
            </a:r>
            <a:r>
              <a:rPr lang="es-ES" altLang="es-ES" sz="2000">
                <a:solidFill>
                  <a:srgbClr val="404040"/>
                </a:solidFill>
                <a:latin typeface="Cambria" panose="02040503050406030204" pitchFamily="18" charset="0"/>
              </a:rPr>
              <a:t> en un 22% y mejorar el bienestar de los animales</a:t>
            </a:r>
          </a:p>
          <a:p>
            <a:pPr algn="just" hangingPunct="1">
              <a:lnSpc>
                <a:spcPct val="100000"/>
              </a:lnSpc>
              <a:buClrTx/>
              <a:buSzTx/>
              <a:buFontTx/>
              <a:buNone/>
            </a:pPr>
            <a:endParaRPr lang="es-ES" altLang="es-ES" sz="2400">
              <a:solidFill>
                <a:srgbClr val="404040"/>
              </a:solidFill>
              <a:latin typeface="Cambria" panose="02040503050406030204" pitchFamily="18" charset="0"/>
            </a:endParaRPr>
          </a:p>
          <a:p>
            <a:pPr lvl="1" algn="just" hangingPunct="1">
              <a:lnSpc>
                <a:spcPct val="100000"/>
              </a:lnSpc>
              <a:buClr>
                <a:srgbClr val="99CB38"/>
              </a:buClr>
              <a:buFont typeface="Wingdings" panose="05000000000000000000" pitchFamily="2" charset="2"/>
              <a:buChar char=""/>
            </a:pPr>
            <a:r>
              <a:rPr lang="es-ES" altLang="es-ES" sz="2000" i="1">
                <a:solidFill>
                  <a:srgbClr val="404040"/>
                </a:solidFill>
                <a:latin typeface="Cambria" panose="02040503050406030204" pitchFamily="18" charset="0"/>
              </a:rPr>
              <a:t>Se requiere un tratamiento cuidadoso para evitar la propagación de enfermedades y el estrés</a:t>
            </a:r>
          </a:p>
          <a:p>
            <a:pPr lvl="1" algn="just" hangingPunct="1">
              <a:lnSpc>
                <a:spcPct val="100000"/>
              </a:lnSpc>
              <a:buClr>
                <a:srgbClr val="99CB38"/>
              </a:buClr>
              <a:buFont typeface="Wingdings" panose="05000000000000000000" pitchFamily="2" charset="2"/>
              <a:buChar char=""/>
            </a:pPr>
            <a:r>
              <a:rPr lang="es-ES" altLang="es-ES" sz="2000" i="1">
                <a:solidFill>
                  <a:srgbClr val="404040"/>
                </a:solidFill>
                <a:latin typeface="Cambria" panose="02040503050406030204" pitchFamily="18" charset="0"/>
              </a:rPr>
              <a:t>Reducir el estrés social de rumiantes y cerdos puede mejorar su eficiencia alimenticia</a:t>
            </a:r>
          </a:p>
          <a:p>
            <a:pPr hangingPunct="1">
              <a:lnSpc>
                <a:spcPct val="90000"/>
              </a:lnSpc>
              <a:spcBef>
                <a:spcPts val="1425"/>
              </a:spcBef>
              <a:buClrTx/>
              <a:buSzTx/>
              <a:buFontTx/>
              <a:buNone/>
            </a:pPr>
            <a:endParaRPr lang="es-ES" altLang="es-ES">
              <a:solidFill>
                <a:srgbClr val="404040"/>
              </a:solidFill>
              <a:latin typeface="Cambria" panose="02040503050406030204" pitchFamily="18" charset="0"/>
            </a:endParaRPr>
          </a:p>
          <a:p>
            <a:pPr algn="just" hangingPunct="1">
              <a:lnSpc>
                <a:spcPct val="100000"/>
              </a:lnSpc>
              <a:buClr>
                <a:srgbClr val="99CB38"/>
              </a:buClr>
              <a:buFont typeface="Wingdings" panose="05000000000000000000" pitchFamily="2" charset="2"/>
              <a:buChar char=""/>
            </a:pPr>
            <a:r>
              <a:rPr lang="es-ES" altLang="es-ES" sz="2000">
                <a:solidFill>
                  <a:srgbClr val="404040"/>
                </a:solidFill>
                <a:latin typeface="Cambria" panose="02040503050406030204" pitchFamily="18" charset="0"/>
              </a:rPr>
              <a:t>Llevar un registro adecuado del rendimiento animal, su salud y su historial reproductivo puede ayudar a identificar áreas de mejora y tomar decisiones para criar a la siguiente generación. </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B9D1B2DE-56A0-C722-A607-60E537B2680B}"/>
              </a:ext>
            </a:extLst>
          </p:cNvPr>
          <p:cNvSpPr>
            <a:spLocks noGrp="1" noChangeArrowheads="1"/>
          </p:cNvSpPr>
          <p:nvPr>
            <p:ph type="title" idx="4294967295"/>
          </p:nvPr>
        </p:nvSpPr>
        <p:spPr>
          <a:xfrm>
            <a:off x="1096963" y="287338"/>
            <a:ext cx="10058400" cy="1450975"/>
          </a:xfrm>
          <a:ln/>
        </p:spPr>
        <p:txBody>
          <a:bodyPr/>
          <a:lstStyle/>
          <a:p>
            <a:pPr algn="ctr">
              <a:lnSpc>
                <a:spcPct val="85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404040"/>
                </a:solidFill>
                <a:latin typeface="Cambria" panose="02040503050406030204" pitchFamily="18" charset="0"/>
              </a:rPr>
              <a:t>Transición del sistema de ganado</a:t>
            </a:r>
          </a:p>
        </p:txBody>
      </p:sp>
      <p:sp>
        <p:nvSpPr>
          <p:cNvPr id="15362" name="Text Box 2">
            <a:extLst>
              <a:ext uri="{FF2B5EF4-FFF2-40B4-BE49-F238E27FC236}">
                <a16:creationId xmlns:a16="http://schemas.microsoft.com/office/drawing/2014/main" id="{9F95B79C-1400-3CB3-AB4D-5352C0BD1F73}"/>
              </a:ext>
            </a:extLst>
          </p:cNvPr>
          <p:cNvSpPr txBox="1">
            <a:spLocks noChangeArrowheads="1"/>
          </p:cNvSpPr>
          <p:nvPr/>
        </p:nvSpPr>
        <p:spPr bwMode="auto">
          <a:xfrm>
            <a:off x="1096963" y="1846263"/>
            <a:ext cx="10058400" cy="4564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marL="533400" indent="-333375">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buClr>
                <a:srgbClr val="99CB38"/>
              </a:buClr>
              <a:buFont typeface="Wingdings" panose="05000000000000000000" pitchFamily="2" charset="2"/>
              <a:buChar char=""/>
            </a:pPr>
            <a:r>
              <a:rPr lang="es-ES" altLang="es-ES" sz="2000">
                <a:solidFill>
                  <a:srgbClr val="404040"/>
                </a:solidFill>
                <a:latin typeface="Cambria" panose="02040503050406030204" pitchFamily="18" charset="0"/>
              </a:rPr>
              <a:t>Proporcionar buenos niveles de salud al ganado al reducir el impacto de enfermedades y parásitos puede ampliar la duración de la vida productiva media de los animales o evitar la reducción de leche por enfermedades como la mastitis, reduciendo así los GEI por kg o litro de producto.</a:t>
            </a:r>
          </a:p>
          <a:p>
            <a:pPr algn="just" hangingPunct="1">
              <a:lnSpc>
                <a:spcPct val="100000"/>
              </a:lnSpc>
              <a:buClrTx/>
              <a:buSzTx/>
              <a:buFontTx/>
              <a:buNone/>
            </a:pPr>
            <a:endParaRPr lang="es-ES" altLang="es-ES" sz="2000">
              <a:solidFill>
                <a:srgbClr val="404040"/>
              </a:solidFill>
              <a:latin typeface="Cambria" panose="02040503050406030204" pitchFamily="18" charset="0"/>
            </a:endParaRPr>
          </a:p>
          <a:p>
            <a:pPr algn="just" hangingPunct="1">
              <a:lnSpc>
                <a:spcPct val="100000"/>
              </a:lnSpc>
              <a:buClr>
                <a:srgbClr val="99CB38"/>
              </a:buClr>
              <a:buFont typeface="Wingdings" panose="05000000000000000000" pitchFamily="2" charset="2"/>
              <a:buChar char=""/>
            </a:pPr>
            <a:r>
              <a:rPr lang="es-ES" altLang="es-ES" sz="2000">
                <a:solidFill>
                  <a:srgbClr val="404040"/>
                </a:solidFill>
                <a:latin typeface="Cambria" panose="02040503050406030204" pitchFamily="18" charset="0"/>
              </a:rPr>
              <a:t>Otras prácticas incluyen:</a:t>
            </a:r>
          </a:p>
          <a:p>
            <a:pPr algn="just" hangingPunct="1">
              <a:lnSpc>
                <a:spcPct val="100000"/>
              </a:lnSpc>
              <a:buClrTx/>
              <a:buSzTx/>
              <a:buFontTx/>
              <a:buNone/>
            </a:pPr>
            <a:endParaRPr lang="es-ES" altLang="es-ES" sz="2000">
              <a:solidFill>
                <a:srgbClr val="404040"/>
              </a:solidFill>
              <a:latin typeface="Cambria" panose="02040503050406030204" pitchFamily="18" charset="0"/>
            </a:endParaRPr>
          </a:p>
          <a:p>
            <a:pPr lvl="1" algn="just" hangingPunct="1">
              <a:lnSpc>
                <a:spcPct val="100000"/>
              </a:lnSpc>
              <a:buClr>
                <a:srgbClr val="99CB38"/>
              </a:buClr>
              <a:buFont typeface="Wingdings" panose="05000000000000000000" pitchFamily="2" charset="2"/>
              <a:buChar char=""/>
            </a:pPr>
            <a:r>
              <a:rPr lang="es-ES" altLang="es-ES">
                <a:solidFill>
                  <a:srgbClr val="404040"/>
                </a:solidFill>
                <a:latin typeface="Cambria" panose="02040503050406030204" pitchFamily="18" charset="0"/>
              </a:rPr>
              <a:t>Mejorar el índice de fertilidad media del rebaño</a:t>
            </a:r>
          </a:p>
          <a:p>
            <a:pPr lvl="1" algn="just" hangingPunct="1">
              <a:lnSpc>
                <a:spcPct val="100000"/>
              </a:lnSpc>
              <a:buClr>
                <a:srgbClr val="99CB38"/>
              </a:buClr>
              <a:buFont typeface="Wingdings" panose="05000000000000000000" pitchFamily="2" charset="2"/>
              <a:buChar char=""/>
            </a:pPr>
            <a:r>
              <a:rPr lang="es-ES" altLang="es-ES">
                <a:solidFill>
                  <a:srgbClr val="404040"/>
                </a:solidFill>
                <a:latin typeface="Cambria" panose="02040503050406030204" pitchFamily="18" charset="0"/>
              </a:rPr>
              <a:t>Reducir el intervalo entre nacimientos (5-10% aumento de la tasa de natalidad)</a:t>
            </a:r>
          </a:p>
          <a:p>
            <a:pPr lvl="1" algn="just" hangingPunct="1">
              <a:lnSpc>
                <a:spcPct val="100000"/>
              </a:lnSpc>
              <a:buClr>
                <a:srgbClr val="99CB38"/>
              </a:buClr>
              <a:buFont typeface="Wingdings" panose="05000000000000000000" pitchFamily="2" charset="2"/>
              <a:buChar char=""/>
            </a:pPr>
            <a:r>
              <a:rPr lang="es-ES" altLang="es-ES">
                <a:solidFill>
                  <a:srgbClr val="404040"/>
                </a:solidFill>
                <a:latin typeface="Cambria" panose="02040503050406030204" pitchFamily="18" charset="0"/>
              </a:rPr>
              <a:t>Reducir la edad del primer parto (8-10% reducción de GEI)</a:t>
            </a:r>
          </a:p>
          <a:p>
            <a:pPr lvl="1" algn="just" hangingPunct="1">
              <a:lnSpc>
                <a:spcPct val="100000"/>
              </a:lnSpc>
              <a:buClr>
                <a:srgbClr val="99CB38"/>
              </a:buClr>
              <a:buFont typeface="Wingdings" panose="05000000000000000000" pitchFamily="2" charset="2"/>
              <a:buChar char=""/>
            </a:pPr>
            <a:r>
              <a:rPr lang="es-ES" altLang="es-ES">
                <a:solidFill>
                  <a:srgbClr val="404040"/>
                </a:solidFill>
                <a:latin typeface="Cambria" panose="02040503050406030204" pitchFamily="18" charset="0"/>
              </a:rPr>
              <a:t>Aumentar la duración de la vida reproductiva del animal </a:t>
            </a:r>
          </a:p>
          <a:p>
            <a:pPr marL="201613" indent="0" algn="just" hangingPunct="1">
              <a:lnSpc>
                <a:spcPct val="100000"/>
              </a:lnSpc>
              <a:buClrTx/>
              <a:buSzTx/>
              <a:buFontTx/>
              <a:buNone/>
            </a:pPr>
            <a:endParaRPr lang="es-ES" altLang="es-ES">
              <a:solidFill>
                <a:srgbClr val="404040"/>
              </a:solidFill>
              <a:latin typeface="Cambria" panose="02040503050406030204" pitchFamily="18" charset="0"/>
            </a:endParaRPr>
          </a:p>
          <a:p>
            <a:pPr marL="174625" lvl="1" indent="-174625" algn="just" hangingPunct="1">
              <a:lnSpc>
                <a:spcPct val="100000"/>
              </a:lnSpc>
              <a:buClr>
                <a:srgbClr val="99CB38"/>
              </a:buClr>
              <a:buFont typeface="Wingdings" panose="05000000000000000000" pitchFamily="2" charset="2"/>
              <a:buChar char=""/>
            </a:pPr>
            <a:r>
              <a:rPr lang="es-ES" altLang="es-ES" sz="2000">
                <a:solidFill>
                  <a:srgbClr val="404040"/>
                </a:solidFill>
                <a:latin typeface="Cambria" panose="02040503050406030204" pitchFamily="18" charset="0"/>
              </a:rPr>
              <a:t>La reproducción selectiva para aumentar la productividad y la eficiencia alimenticia puede reducir las emisiones un 15%, pero conlleva frecuentes efectos negativos en la salud, el bienestar y la fertilidad. </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7FC40EC3-1688-CB22-9C8F-99EF3AE2937F}"/>
              </a:ext>
            </a:extLst>
          </p:cNvPr>
          <p:cNvSpPr>
            <a:spLocks noGrp="1" noChangeArrowheads="1"/>
          </p:cNvSpPr>
          <p:nvPr>
            <p:ph type="title" idx="4294967295"/>
          </p:nvPr>
        </p:nvSpPr>
        <p:spPr>
          <a:xfrm>
            <a:off x="2339975" y="287338"/>
            <a:ext cx="8815388" cy="1450975"/>
          </a:xfrm>
          <a:ln/>
        </p:spPr>
        <p:txBody>
          <a:bodyPr/>
          <a:lstStyle/>
          <a:p>
            <a:pPr>
              <a:lnSpc>
                <a:spcPct val="85000"/>
              </a:lnSpc>
              <a:tabLst>
                <a:tab pos="914400" algn="l"/>
                <a:tab pos="1828800" algn="l"/>
                <a:tab pos="2743200" algn="l"/>
                <a:tab pos="3657600" algn="l"/>
                <a:tab pos="4572000" algn="l"/>
                <a:tab pos="5486400" algn="l"/>
                <a:tab pos="6400800" algn="l"/>
                <a:tab pos="7315200" algn="l"/>
                <a:tab pos="8229600" algn="l"/>
              </a:tabLst>
            </a:pPr>
            <a:r>
              <a:rPr lang="es-ES" altLang="es-ES" sz="4400">
                <a:solidFill>
                  <a:srgbClr val="404040"/>
                </a:solidFill>
                <a:latin typeface="Cambria" panose="02040503050406030204" pitchFamily="18" charset="0"/>
              </a:rPr>
              <a:t>Mayor eficacia de los</a:t>
            </a:r>
            <a:br>
              <a:rPr lang="es-ES" altLang="es-ES" sz="4400">
                <a:solidFill>
                  <a:srgbClr val="404040"/>
                </a:solidFill>
                <a:latin typeface="Cambria" panose="02040503050406030204" pitchFamily="18" charset="0"/>
              </a:rPr>
            </a:br>
            <a:r>
              <a:rPr lang="es-ES" altLang="es-ES" sz="4400">
                <a:solidFill>
                  <a:srgbClr val="404040"/>
                </a:solidFill>
                <a:latin typeface="Cambria" panose="02040503050406030204" pitchFamily="18" charset="0"/>
              </a:rPr>
              <a:t>fertilizantes de nitrógeno </a:t>
            </a:r>
          </a:p>
        </p:txBody>
      </p:sp>
      <p:sp>
        <p:nvSpPr>
          <p:cNvPr id="16386" name="Text Box 2">
            <a:extLst>
              <a:ext uri="{FF2B5EF4-FFF2-40B4-BE49-F238E27FC236}">
                <a16:creationId xmlns:a16="http://schemas.microsoft.com/office/drawing/2014/main" id="{197CE9B1-6C43-7586-B6D4-880041DD2DD0}"/>
              </a:ext>
            </a:extLst>
          </p:cNvPr>
          <p:cNvSpPr txBox="1">
            <a:spLocks noChangeArrowheads="1"/>
          </p:cNvSpPr>
          <p:nvPr/>
        </p:nvSpPr>
        <p:spPr bwMode="auto">
          <a:xfrm>
            <a:off x="1096963" y="1846263"/>
            <a:ext cx="10058400" cy="458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574675" indent="-574675">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20000"/>
              </a:lnSpc>
              <a:buClr>
                <a:srgbClr val="99CB38"/>
              </a:buClr>
              <a:buFont typeface="Wingdings" panose="05000000000000000000" pitchFamily="2" charset="2"/>
              <a:buChar char=""/>
            </a:pPr>
            <a:r>
              <a:rPr lang="es-ES" altLang="es-ES" sz="1700" dirty="0">
                <a:solidFill>
                  <a:srgbClr val="404040"/>
                </a:solidFill>
                <a:latin typeface="Cambria" panose="02040503050406030204" pitchFamily="18" charset="0"/>
              </a:rPr>
              <a:t>Es preferible adaptar las aplicaciones de nitrógeno a las demandas de los cultivos </a:t>
            </a:r>
          </a:p>
          <a:p>
            <a:pPr algn="just" hangingPunct="1">
              <a:lnSpc>
                <a:spcPct val="120000"/>
              </a:lnSpc>
              <a:buClrTx/>
              <a:buSzTx/>
              <a:buFontTx/>
              <a:buNone/>
            </a:pPr>
            <a:endParaRPr lang="es-ES" altLang="es-ES" sz="1700" dirty="0">
              <a:solidFill>
                <a:srgbClr val="404040"/>
              </a:solidFill>
              <a:latin typeface="Cambria" panose="02040503050406030204" pitchFamily="18" charset="0"/>
            </a:endParaRPr>
          </a:p>
          <a:p>
            <a:pPr algn="just" hangingPunct="1">
              <a:lnSpc>
                <a:spcPct val="120000"/>
              </a:lnSpc>
              <a:buClr>
                <a:srgbClr val="99CB38"/>
              </a:buClr>
              <a:buFont typeface="Wingdings" panose="05000000000000000000" pitchFamily="2" charset="2"/>
              <a:buChar char=""/>
            </a:pPr>
            <a:r>
              <a:rPr lang="es-ES" altLang="es-ES" sz="1700" dirty="0">
                <a:solidFill>
                  <a:srgbClr val="404040"/>
                </a:solidFill>
                <a:latin typeface="Cambria" panose="02040503050406030204" pitchFamily="18" charset="0"/>
              </a:rPr>
              <a:t>Medir el nitrógeno del suelo antes de la aplicación para calcular la cantidad necesaria con exactitud</a:t>
            </a:r>
          </a:p>
          <a:p>
            <a:pPr algn="just" hangingPunct="1">
              <a:lnSpc>
                <a:spcPct val="120000"/>
              </a:lnSpc>
              <a:buClrTx/>
              <a:buSzTx/>
              <a:buFontTx/>
              <a:buNone/>
            </a:pPr>
            <a:endParaRPr lang="es-ES" altLang="es-ES" sz="1700" dirty="0">
              <a:solidFill>
                <a:srgbClr val="404040"/>
              </a:solidFill>
              <a:latin typeface="Cambria" panose="02040503050406030204" pitchFamily="18" charset="0"/>
            </a:endParaRPr>
          </a:p>
          <a:p>
            <a:pPr algn="just" hangingPunct="1">
              <a:lnSpc>
                <a:spcPct val="120000"/>
              </a:lnSpc>
              <a:buClr>
                <a:srgbClr val="99CB38"/>
              </a:buClr>
              <a:buFont typeface="Wingdings" panose="05000000000000000000" pitchFamily="2" charset="2"/>
              <a:buChar char=""/>
            </a:pPr>
            <a:r>
              <a:rPr lang="es-ES" altLang="es-ES" sz="1700" dirty="0">
                <a:solidFill>
                  <a:srgbClr val="404040"/>
                </a:solidFill>
                <a:latin typeface="Cambria" panose="02040503050406030204" pitchFamily="18" charset="0"/>
              </a:rPr>
              <a:t>No se deberían superar los niveles recomendados</a:t>
            </a:r>
          </a:p>
          <a:p>
            <a:pPr algn="just" hangingPunct="1">
              <a:lnSpc>
                <a:spcPct val="120000"/>
              </a:lnSpc>
              <a:buClrTx/>
              <a:buSzTx/>
              <a:buFontTx/>
              <a:buNone/>
            </a:pPr>
            <a:endParaRPr lang="es-ES" altLang="es-ES" sz="1700" dirty="0">
              <a:solidFill>
                <a:srgbClr val="404040"/>
              </a:solidFill>
              <a:latin typeface="Cambria" panose="02040503050406030204" pitchFamily="18" charset="0"/>
            </a:endParaRPr>
          </a:p>
          <a:p>
            <a:pPr algn="just" hangingPunct="1">
              <a:lnSpc>
                <a:spcPct val="120000"/>
              </a:lnSpc>
              <a:buClr>
                <a:srgbClr val="99CB38"/>
              </a:buClr>
              <a:buFont typeface="Wingdings" panose="05000000000000000000" pitchFamily="2" charset="2"/>
              <a:buChar char=""/>
            </a:pPr>
            <a:r>
              <a:rPr lang="es-ES" altLang="es-ES" sz="1700" dirty="0">
                <a:solidFill>
                  <a:srgbClr val="404040"/>
                </a:solidFill>
                <a:latin typeface="Cambria" panose="02040503050406030204" pitchFamily="18" charset="0"/>
              </a:rPr>
              <a:t>Las aplicaciones en dosis pequeñas son más efectivas que una única aplicación </a:t>
            </a:r>
          </a:p>
          <a:p>
            <a:pPr algn="just" hangingPunct="1">
              <a:lnSpc>
                <a:spcPct val="120000"/>
              </a:lnSpc>
              <a:buClrTx/>
              <a:buSzTx/>
              <a:buFontTx/>
              <a:buNone/>
            </a:pPr>
            <a:endParaRPr lang="es-ES" altLang="es-ES" sz="1700" dirty="0">
              <a:solidFill>
                <a:srgbClr val="404040"/>
              </a:solidFill>
              <a:latin typeface="Cambria" panose="02040503050406030204" pitchFamily="18" charset="0"/>
            </a:endParaRPr>
          </a:p>
          <a:p>
            <a:pPr algn="just" hangingPunct="1">
              <a:lnSpc>
                <a:spcPct val="120000"/>
              </a:lnSpc>
              <a:buClr>
                <a:srgbClr val="99CB38"/>
              </a:buClr>
              <a:buFont typeface="Wingdings" panose="05000000000000000000" pitchFamily="2" charset="2"/>
              <a:buChar char=""/>
            </a:pPr>
            <a:r>
              <a:rPr lang="es-ES" altLang="es-ES" sz="1700" dirty="0">
                <a:solidFill>
                  <a:srgbClr val="404040"/>
                </a:solidFill>
                <a:latin typeface="Cambria" panose="02040503050406030204" pitchFamily="18" charset="0"/>
              </a:rPr>
              <a:t>Deberían posponerse las aplicaciones de fertilizante de nitrógeno cuando el suelo está saturado y con temperaturas altas</a:t>
            </a:r>
          </a:p>
          <a:p>
            <a:pPr algn="just" hangingPunct="1">
              <a:lnSpc>
                <a:spcPct val="120000"/>
              </a:lnSpc>
              <a:buClrTx/>
              <a:buSzTx/>
              <a:buFontTx/>
              <a:buNone/>
            </a:pPr>
            <a:endParaRPr lang="es-ES" altLang="es-ES" sz="1700" dirty="0">
              <a:solidFill>
                <a:srgbClr val="404040"/>
              </a:solidFill>
              <a:latin typeface="Cambria" panose="02040503050406030204" pitchFamily="18" charset="0"/>
            </a:endParaRPr>
          </a:p>
          <a:p>
            <a:pPr algn="just" hangingPunct="1">
              <a:lnSpc>
                <a:spcPct val="120000"/>
              </a:lnSpc>
              <a:buClr>
                <a:srgbClr val="99CB38"/>
              </a:buClr>
              <a:buFont typeface="Wingdings" panose="05000000000000000000" pitchFamily="2" charset="2"/>
              <a:buChar char=""/>
            </a:pPr>
            <a:r>
              <a:rPr lang="es-ES" altLang="es-ES" sz="1700" dirty="0">
                <a:solidFill>
                  <a:srgbClr val="404040"/>
                </a:solidFill>
                <a:latin typeface="Cambria" panose="02040503050406030204" pitchFamily="18" charset="0"/>
              </a:rPr>
              <a:t>Los fertilizantes que están recubiertos de sustancias de liberación lenta o inhibidores de la nitrificación pueden reducir la degradación del nitrato y la volatilización del amonio</a:t>
            </a:r>
          </a:p>
          <a:p>
            <a:pPr marL="117475" indent="-117475" hangingPunct="1">
              <a:lnSpc>
                <a:spcPct val="90000"/>
              </a:lnSpc>
              <a:spcBef>
                <a:spcPts val="1213"/>
              </a:spcBef>
              <a:spcAft>
                <a:spcPts val="213"/>
              </a:spcAft>
              <a:buClr>
                <a:srgbClr val="99CB38"/>
              </a:buClr>
              <a:buFont typeface="Calibri" panose="020F0502020204030204" pitchFamily="34" charset="0"/>
              <a:buChar char=" "/>
            </a:pPr>
            <a:r>
              <a:rPr lang="es-ES" altLang="es-ES" sz="2000" dirty="0">
                <a:solidFill>
                  <a:srgbClr val="404040"/>
                </a:solidFill>
                <a:latin typeface="Cambria" panose="02040503050406030204" pitchFamily="18" charset="0"/>
              </a:rPr>
              <a:t> </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40887D14-4C2E-C3E6-5849-E8D6036B1168}"/>
              </a:ext>
            </a:extLst>
          </p:cNvPr>
          <p:cNvSpPr>
            <a:spLocks noGrp="1" noChangeArrowheads="1"/>
          </p:cNvSpPr>
          <p:nvPr>
            <p:ph type="title" idx="4294967295"/>
          </p:nvPr>
        </p:nvSpPr>
        <p:spPr>
          <a:xfrm>
            <a:off x="1096963" y="287338"/>
            <a:ext cx="10058400" cy="1450975"/>
          </a:xfrm>
          <a:ln/>
        </p:spPr>
        <p:txBody>
          <a:bodyPr/>
          <a:lstStyle/>
          <a:p>
            <a:pPr algn="ctr">
              <a:lnSpc>
                <a:spcPct val="85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404040"/>
                </a:solidFill>
                <a:latin typeface="Cambria" panose="02040503050406030204" pitchFamily="18" charset="0"/>
              </a:rPr>
              <a:t>Crear materia orgánica del suelo </a:t>
            </a:r>
          </a:p>
        </p:txBody>
      </p:sp>
      <p:sp>
        <p:nvSpPr>
          <p:cNvPr id="17410" name="Text Box 2">
            <a:extLst>
              <a:ext uri="{FF2B5EF4-FFF2-40B4-BE49-F238E27FC236}">
                <a16:creationId xmlns:a16="http://schemas.microsoft.com/office/drawing/2014/main" id="{9B609D2D-3179-B89E-2A73-C59EDD8EF6EC}"/>
              </a:ext>
            </a:extLst>
          </p:cNvPr>
          <p:cNvSpPr txBox="1">
            <a:spLocks noChangeArrowheads="1"/>
          </p:cNvSpPr>
          <p:nvPr/>
        </p:nvSpPr>
        <p:spPr bwMode="auto">
          <a:xfrm>
            <a:off x="1096963" y="1764431"/>
            <a:ext cx="10058400" cy="4760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574675" indent="-57467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20000"/>
              </a:lnSpc>
            </a:pPr>
            <a:r>
              <a:rPr lang="es-ES" altLang="es-ES" dirty="0">
                <a:solidFill>
                  <a:srgbClr val="404040"/>
                </a:solidFill>
                <a:latin typeface="Cambria" panose="02040503050406030204" pitchFamily="18" charset="0"/>
              </a:rPr>
              <a:t>La material orgánica del suelo es un 58% carbono. El resto es oxígeno, hidrógeno y nutrientes.</a:t>
            </a:r>
          </a:p>
          <a:p>
            <a:pPr algn="just" hangingPunct="1">
              <a:lnSpc>
                <a:spcPct val="120000"/>
              </a:lnSpc>
            </a:pPr>
            <a:endParaRPr lang="es-ES" altLang="es-ES" dirty="0">
              <a:solidFill>
                <a:srgbClr val="404040"/>
              </a:solidFill>
              <a:latin typeface="Cambria" panose="02040503050406030204" pitchFamily="18" charset="0"/>
            </a:endParaRPr>
          </a:p>
          <a:p>
            <a:pPr algn="just" hangingPunct="1">
              <a:lnSpc>
                <a:spcPct val="120000"/>
              </a:lnSpc>
            </a:pPr>
            <a:r>
              <a:rPr lang="es-ES" altLang="es-ES" dirty="0">
                <a:solidFill>
                  <a:srgbClr val="404040"/>
                </a:solidFill>
                <a:latin typeface="Cambria" panose="02040503050406030204" pitchFamily="18" charset="0"/>
              </a:rPr>
              <a:t>La materia orgánica mejora la fertilidad del suelo al aumentar la filtración de agua y la retención de nutrientes, además de fomentar la actividad microbiana.</a:t>
            </a:r>
          </a:p>
          <a:p>
            <a:pPr algn="just" hangingPunct="1">
              <a:lnSpc>
                <a:spcPct val="120000"/>
              </a:lnSpc>
            </a:pPr>
            <a:endParaRPr lang="es-ES" altLang="es-ES" dirty="0">
              <a:solidFill>
                <a:srgbClr val="404040"/>
              </a:solidFill>
              <a:latin typeface="Cambria" panose="02040503050406030204" pitchFamily="18" charset="0"/>
            </a:endParaRPr>
          </a:p>
          <a:p>
            <a:pPr algn="just" hangingPunct="1">
              <a:lnSpc>
                <a:spcPct val="120000"/>
              </a:lnSpc>
            </a:pPr>
            <a:r>
              <a:rPr lang="es-ES" altLang="es-ES" b="1" u="sng" dirty="0">
                <a:solidFill>
                  <a:srgbClr val="404040"/>
                </a:solidFill>
                <a:latin typeface="Cambria" panose="02040503050406030204" pitchFamily="18" charset="0"/>
              </a:rPr>
              <a:t>Formas de aumentar la materia orgánica</a:t>
            </a:r>
          </a:p>
          <a:p>
            <a:pPr algn="just" hangingPunct="1">
              <a:lnSpc>
                <a:spcPct val="120000"/>
              </a:lnSpc>
              <a:buClr>
                <a:srgbClr val="99CB38"/>
              </a:buClr>
              <a:buFont typeface="Wingdings" panose="05000000000000000000" pitchFamily="2" charset="2"/>
              <a:buChar char=""/>
            </a:pPr>
            <a:r>
              <a:rPr lang="es-ES" altLang="es-ES" dirty="0">
                <a:solidFill>
                  <a:srgbClr val="404040"/>
                </a:solidFill>
                <a:latin typeface="Cambria" panose="02040503050406030204" pitchFamily="18" charset="0"/>
              </a:rPr>
              <a:t>Cubiertas vegetales o cultivos fuera de temporada con gran biomasa</a:t>
            </a:r>
          </a:p>
          <a:p>
            <a:pPr algn="just" hangingPunct="1">
              <a:lnSpc>
                <a:spcPct val="120000"/>
              </a:lnSpc>
              <a:buClr>
                <a:srgbClr val="99CB38"/>
              </a:buClr>
              <a:buFont typeface="Wingdings" panose="05000000000000000000" pitchFamily="2" charset="2"/>
              <a:buChar char=""/>
            </a:pPr>
            <a:r>
              <a:rPr lang="es-ES" altLang="es-ES" dirty="0">
                <a:solidFill>
                  <a:srgbClr val="404040"/>
                </a:solidFill>
                <a:latin typeface="Cambria" panose="02040503050406030204" pitchFamily="18" charset="0"/>
              </a:rPr>
              <a:t>Añadir residuos de cultivos</a:t>
            </a:r>
          </a:p>
          <a:p>
            <a:pPr algn="just" hangingPunct="1">
              <a:lnSpc>
                <a:spcPct val="120000"/>
              </a:lnSpc>
              <a:buClr>
                <a:srgbClr val="99CB38"/>
              </a:buClr>
              <a:buFont typeface="Wingdings" panose="05000000000000000000" pitchFamily="2" charset="2"/>
              <a:buChar char=""/>
            </a:pPr>
            <a:r>
              <a:rPr lang="es-ES" altLang="es-ES" dirty="0">
                <a:solidFill>
                  <a:srgbClr val="404040"/>
                </a:solidFill>
                <a:latin typeface="Cambria" panose="02040503050406030204" pitchFamily="18" charset="0"/>
              </a:rPr>
              <a:t>Cultivos con densidad alta o raíces profundas</a:t>
            </a:r>
          </a:p>
          <a:p>
            <a:pPr algn="just" hangingPunct="1">
              <a:lnSpc>
                <a:spcPct val="120000"/>
              </a:lnSpc>
              <a:buClr>
                <a:srgbClr val="99CB38"/>
              </a:buClr>
              <a:buFont typeface="Wingdings" panose="05000000000000000000" pitchFamily="2" charset="2"/>
              <a:buChar char=""/>
            </a:pPr>
            <a:r>
              <a:rPr lang="es-ES" altLang="es-ES" dirty="0">
                <a:solidFill>
                  <a:srgbClr val="404040"/>
                </a:solidFill>
                <a:latin typeface="Cambria" panose="02040503050406030204" pitchFamily="18" charset="0"/>
              </a:rPr>
              <a:t>Añadir enmiendas orgánicas como turba, virutas de madera, pasto cortado, paja, abono o estiércol</a:t>
            </a:r>
          </a:p>
          <a:p>
            <a:pPr algn="just" hangingPunct="1">
              <a:lnSpc>
                <a:spcPct val="120000"/>
              </a:lnSpc>
              <a:buClrTx/>
              <a:buSzTx/>
              <a:buFontTx/>
              <a:buNone/>
            </a:pPr>
            <a:endParaRPr lang="es-ES" altLang="es-ES" b="1" dirty="0">
              <a:solidFill>
                <a:srgbClr val="404040"/>
              </a:solidFill>
              <a:latin typeface="Cambria" panose="02040503050406030204" pitchFamily="18" charset="0"/>
            </a:endParaRPr>
          </a:p>
          <a:p>
            <a:pPr algn="just" hangingPunct="1">
              <a:lnSpc>
                <a:spcPct val="120000"/>
              </a:lnSpc>
              <a:buClrTx/>
              <a:buSzTx/>
              <a:buFontTx/>
              <a:buNone/>
            </a:pPr>
            <a:r>
              <a:rPr lang="es-ES" altLang="es-ES" b="1" dirty="0">
                <a:solidFill>
                  <a:srgbClr val="404040"/>
                </a:solidFill>
                <a:latin typeface="Cambria" panose="02040503050406030204" pitchFamily="18" charset="0"/>
              </a:rPr>
              <a:t>Se recomienda la labranza reducida para conservar la materia orgánica</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0CEABDF1-31BF-AB50-AA38-F3249451D2AD}"/>
              </a:ext>
            </a:extLst>
          </p:cNvPr>
          <p:cNvSpPr>
            <a:spLocks noGrp="1" noChangeArrowheads="1"/>
          </p:cNvSpPr>
          <p:nvPr>
            <p:ph type="title" idx="4294967295"/>
          </p:nvPr>
        </p:nvSpPr>
        <p:spPr>
          <a:xfrm>
            <a:off x="1096963" y="287338"/>
            <a:ext cx="10058400" cy="1450975"/>
          </a:xfrm>
          <a:ln/>
        </p:spPr>
        <p:txBody>
          <a:bodyPr/>
          <a:lstStyle/>
          <a:p>
            <a:pPr algn="ctr">
              <a:lnSpc>
                <a:spcPct val="85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404040"/>
                </a:solidFill>
                <a:latin typeface="Cambria" panose="02040503050406030204" pitchFamily="18" charset="0"/>
              </a:rPr>
              <a:t>Secuestro de carbono del suelo</a:t>
            </a:r>
          </a:p>
        </p:txBody>
      </p:sp>
      <p:sp>
        <p:nvSpPr>
          <p:cNvPr id="18434" name="Text Box 2">
            <a:extLst>
              <a:ext uri="{FF2B5EF4-FFF2-40B4-BE49-F238E27FC236}">
                <a16:creationId xmlns:a16="http://schemas.microsoft.com/office/drawing/2014/main" id="{DD51A758-7500-D1F8-AB01-FDE728171FF6}"/>
              </a:ext>
            </a:extLst>
          </p:cNvPr>
          <p:cNvSpPr txBox="1">
            <a:spLocks noChangeArrowheads="1"/>
          </p:cNvSpPr>
          <p:nvPr/>
        </p:nvSpPr>
        <p:spPr bwMode="auto">
          <a:xfrm>
            <a:off x="1096963" y="1912938"/>
            <a:ext cx="100584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buClr>
                <a:srgbClr val="99CB38"/>
              </a:buClr>
              <a:buFont typeface="Calibri" panose="020F0502020204030204" pitchFamily="34" charset="0"/>
              <a:buChar char=" "/>
            </a:pPr>
            <a:r>
              <a:rPr lang="es-ES" altLang="es-ES" sz="2000">
                <a:solidFill>
                  <a:srgbClr val="404040"/>
                </a:solidFill>
                <a:latin typeface="Cambria" panose="02040503050406030204" pitchFamily="18" charset="0"/>
              </a:rPr>
              <a:t>La actividad agrícola tiene el potencial para contrarrestar las emisiones de carbono a través del secuestro de carbono. El suelo desempeña una función primordial para mitigar el cambio climático, ya que puede ser un sumidero de dióxido de carbono atmosférico, con la ventaja adicional de aumentar la fertilidad del suelo. </a:t>
            </a:r>
          </a:p>
          <a:p>
            <a:pPr algn="just" hangingPunct="1">
              <a:lnSpc>
                <a:spcPct val="100000"/>
              </a:lnSpc>
              <a:buClrTx/>
              <a:buSzTx/>
              <a:buFontTx/>
              <a:buNone/>
            </a:pPr>
            <a:endParaRPr lang="es-ES" altLang="es-ES" sz="2000">
              <a:solidFill>
                <a:srgbClr val="404040"/>
              </a:solidFill>
              <a:latin typeface="Cambria" panose="02040503050406030204" pitchFamily="18" charset="0"/>
            </a:endParaRPr>
          </a:p>
          <a:p>
            <a:pPr algn="just" hangingPunct="1">
              <a:lnSpc>
                <a:spcPct val="100000"/>
              </a:lnSpc>
              <a:buClr>
                <a:srgbClr val="99CB38"/>
              </a:buClr>
              <a:buFont typeface="Calibri" panose="020F0502020204030204" pitchFamily="34" charset="0"/>
              <a:buChar char=" "/>
            </a:pPr>
            <a:r>
              <a:rPr lang="es-ES" altLang="es-ES" sz="2000">
                <a:solidFill>
                  <a:srgbClr val="404040"/>
                </a:solidFill>
                <a:latin typeface="Cambria" panose="02040503050406030204" pitchFamily="18" charset="0"/>
              </a:rPr>
              <a:t>El término ‘cultivo de carbono’ se refiere a prácticas que estimulan la absorción y el almacenamiento del carbono del suelo. Los métodos de gestión efectivos actuales incluyen:</a:t>
            </a:r>
          </a:p>
          <a:p>
            <a:pPr algn="just" hangingPunct="1">
              <a:lnSpc>
                <a:spcPct val="100000"/>
              </a:lnSpc>
              <a:buClrTx/>
              <a:buSzTx/>
              <a:buFontTx/>
              <a:buNone/>
            </a:pPr>
            <a:endParaRPr lang="es-ES" altLang="es-ES" sz="2000">
              <a:solidFill>
                <a:srgbClr val="404040"/>
              </a:solidFill>
              <a:latin typeface="Cambria" panose="02040503050406030204" pitchFamily="18" charset="0"/>
            </a:endParaRPr>
          </a:p>
          <a:p>
            <a:pPr marL="358775" indent="-358775" algn="just" hangingPunct="1">
              <a:lnSpc>
                <a:spcPct val="100000"/>
              </a:lnSpc>
              <a:buClr>
                <a:srgbClr val="99CB38"/>
              </a:buClr>
              <a:buFont typeface="Wingdings" panose="05000000000000000000" pitchFamily="2" charset="2"/>
              <a:buChar char=""/>
            </a:pPr>
            <a:r>
              <a:rPr lang="es-ES" altLang="es-ES" sz="2000">
                <a:solidFill>
                  <a:srgbClr val="404040"/>
                </a:solidFill>
                <a:latin typeface="Cambria" panose="02040503050406030204" pitchFamily="18" charset="0"/>
              </a:rPr>
              <a:t>Reducir notablemente la intensidad de labranza </a:t>
            </a:r>
          </a:p>
          <a:p>
            <a:pPr marL="358775" indent="-358775" algn="just" hangingPunct="1">
              <a:lnSpc>
                <a:spcPct val="100000"/>
              </a:lnSpc>
              <a:buClr>
                <a:srgbClr val="99CB38"/>
              </a:buClr>
              <a:buFont typeface="Wingdings" panose="05000000000000000000" pitchFamily="2" charset="2"/>
              <a:buChar char=""/>
            </a:pPr>
            <a:r>
              <a:rPr lang="es-ES" altLang="es-ES" sz="2000">
                <a:solidFill>
                  <a:srgbClr val="404040"/>
                </a:solidFill>
                <a:latin typeface="Cambria" panose="02040503050406030204" pitchFamily="18" charset="0"/>
              </a:rPr>
              <a:t>Eliminar el barbecho en verano</a:t>
            </a:r>
          </a:p>
          <a:p>
            <a:pPr marL="358775" indent="-358775" algn="just" hangingPunct="1">
              <a:lnSpc>
                <a:spcPct val="100000"/>
              </a:lnSpc>
              <a:buClr>
                <a:srgbClr val="99CB38"/>
              </a:buClr>
              <a:buFont typeface="Wingdings" panose="05000000000000000000" pitchFamily="2" charset="2"/>
              <a:buChar char=""/>
            </a:pPr>
            <a:r>
              <a:rPr lang="es-ES" altLang="es-ES" sz="2000">
                <a:solidFill>
                  <a:srgbClr val="404040"/>
                </a:solidFill>
                <a:latin typeface="Cambria" panose="02040503050406030204" pitchFamily="18" charset="0"/>
              </a:rPr>
              <a:t>Plantar más forraje</a:t>
            </a:r>
          </a:p>
          <a:p>
            <a:pPr marL="358775" indent="-358775" algn="just" hangingPunct="1">
              <a:lnSpc>
                <a:spcPct val="100000"/>
              </a:lnSpc>
              <a:buClr>
                <a:srgbClr val="99CB38"/>
              </a:buClr>
              <a:buFont typeface="Wingdings" panose="05000000000000000000" pitchFamily="2" charset="2"/>
              <a:buChar char=""/>
            </a:pPr>
            <a:r>
              <a:rPr lang="es-ES" altLang="es-ES" sz="2000">
                <a:solidFill>
                  <a:srgbClr val="404040"/>
                </a:solidFill>
                <a:latin typeface="Cambria" panose="02040503050406030204" pitchFamily="18" charset="0"/>
              </a:rPr>
              <a:t>Aumentar los insumos de residuos de cultivos de mayor rendimiento </a:t>
            </a:r>
          </a:p>
          <a:p>
            <a:pPr algn="just" hangingPunct="1">
              <a:lnSpc>
                <a:spcPct val="90000"/>
              </a:lnSpc>
              <a:spcBef>
                <a:spcPts val="1213"/>
              </a:spcBef>
              <a:spcAft>
                <a:spcPts val="213"/>
              </a:spcAft>
              <a:buClrTx/>
              <a:buSzTx/>
              <a:buFontTx/>
              <a:buNone/>
            </a:pPr>
            <a:endParaRPr lang="es-ES" altLang="es-ES" sz="2000">
              <a:solidFill>
                <a:srgbClr val="404040"/>
              </a:solidFill>
              <a:latin typeface="Cambria" panose="02040503050406030204" pitchFamily="18" charset="0"/>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5EBBDEF7-D87F-DC4D-D228-2784F26DC061}"/>
              </a:ext>
            </a:extLst>
          </p:cNvPr>
          <p:cNvSpPr>
            <a:spLocks noGrp="1" noChangeArrowheads="1"/>
          </p:cNvSpPr>
          <p:nvPr>
            <p:ph type="title" idx="4294967295"/>
          </p:nvPr>
        </p:nvSpPr>
        <p:spPr>
          <a:xfrm>
            <a:off x="1096963" y="287338"/>
            <a:ext cx="10058400" cy="1450975"/>
          </a:xfrm>
          <a:ln/>
        </p:spPr>
        <p:txBody>
          <a:bodyPr/>
          <a:lstStyle/>
          <a:p>
            <a:pPr algn="ctr">
              <a:lnSpc>
                <a:spcPct val="85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404040"/>
                </a:solidFill>
                <a:latin typeface="Cambria" panose="02040503050406030204" pitchFamily="18" charset="0"/>
              </a:rPr>
              <a:t>Secuestro de carbono del suelo</a:t>
            </a:r>
          </a:p>
        </p:txBody>
      </p:sp>
      <p:sp>
        <p:nvSpPr>
          <p:cNvPr id="19458" name="Text Box 2">
            <a:extLst>
              <a:ext uri="{FF2B5EF4-FFF2-40B4-BE49-F238E27FC236}">
                <a16:creationId xmlns:a16="http://schemas.microsoft.com/office/drawing/2014/main" id="{FC61600E-89F8-475D-563C-7733886DF99A}"/>
              </a:ext>
            </a:extLst>
          </p:cNvPr>
          <p:cNvSpPr txBox="1">
            <a:spLocks noChangeArrowheads="1"/>
          </p:cNvSpPr>
          <p:nvPr/>
        </p:nvSpPr>
        <p:spPr bwMode="auto">
          <a:xfrm>
            <a:off x="1096963" y="1700808"/>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buClr>
                <a:srgbClr val="99CB38"/>
              </a:buClr>
              <a:buFont typeface="Calibri" panose="020F0502020204030204" pitchFamily="34" charset="0"/>
              <a:buChar char=" "/>
            </a:pPr>
            <a:r>
              <a:rPr lang="es-ES" altLang="es-ES" sz="2000" dirty="0">
                <a:solidFill>
                  <a:srgbClr val="404040"/>
                </a:solidFill>
                <a:latin typeface="Cambria" panose="02040503050406030204" pitchFamily="18" charset="0"/>
              </a:rPr>
              <a:t>Se calcula que las praderas tienen casi 50% más carbono que los bosques. Convertir los campos de cultivo en praderas o tierra en barbecho de forma permanente puede dar lugar a un aumento significativo del secuestro de carbono del suelo. Además, la rotación de pastos puede estimular el crecimiento de hierbas perennes, aumentando las existencias de carbono de forma efectiva. En cuanto a prados degradados, la gestión temporal y espacial del ganado, la fertilización y la incorporación de nuevas plantas (p. ej. legumbres) puede ayudar a recuperarlos. La agroforestería y el sistema agropecuario también tienen gran potencial para secuestrar carbono, ya que almacenan carbono en el suelo y, en forma de biomasa, en los árboles. </a:t>
            </a:r>
          </a:p>
          <a:p>
            <a:pPr algn="just" hangingPunct="1">
              <a:lnSpc>
                <a:spcPct val="100000"/>
              </a:lnSpc>
              <a:buClrTx/>
              <a:buSzTx/>
              <a:buFontTx/>
              <a:buNone/>
            </a:pPr>
            <a:endParaRPr lang="es-ES" altLang="es-ES" sz="2000" dirty="0">
              <a:solidFill>
                <a:srgbClr val="404040"/>
              </a:solidFill>
              <a:latin typeface="Cambria" panose="02040503050406030204" pitchFamily="18" charset="0"/>
            </a:endParaRPr>
          </a:p>
          <a:p>
            <a:pPr algn="just" hangingPunct="1">
              <a:lnSpc>
                <a:spcPct val="100000"/>
              </a:lnSpc>
              <a:buClr>
                <a:srgbClr val="99CB38"/>
              </a:buClr>
              <a:buFont typeface="Calibri" panose="020F0502020204030204" pitchFamily="34" charset="0"/>
              <a:buChar char=" "/>
            </a:pPr>
            <a:r>
              <a:rPr lang="es-ES" altLang="es-ES" sz="2000" dirty="0">
                <a:solidFill>
                  <a:srgbClr val="404040"/>
                </a:solidFill>
                <a:latin typeface="Cambria" panose="02040503050406030204" pitchFamily="18" charset="0"/>
              </a:rPr>
              <a:t>Las condiciones meteorológicas pueden afectar a los niveles de carbono orgánico en el suelo. Los periodos se sequía suelen ralentizar los aumentos de carbono, pero se compensa en parte con la menor velocidad de descomposición. Por contra, las condiciones húmedas aumentan las ganancias de carbono, ya que las entradas de carbono son ligeramente mayores que el aumento de la velocidad de descomposición. </a:t>
            </a:r>
          </a:p>
          <a:p>
            <a:pPr algn="just" hangingPunct="1">
              <a:lnSpc>
                <a:spcPct val="100000"/>
              </a:lnSpc>
              <a:buClrTx/>
              <a:buSzTx/>
              <a:buFontTx/>
              <a:buNone/>
            </a:pPr>
            <a:endParaRPr lang="es-ES" altLang="es-ES" sz="2000" dirty="0">
              <a:solidFill>
                <a:srgbClr val="404040"/>
              </a:solidFill>
              <a:latin typeface="Cambria" panose="02040503050406030204" pitchFamily="18" charset="0"/>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45395B8-3D27-37FF-C5CF-6C9DBD153E0D}"/>
              </a:ext>
            </a:extLst>
          </p:cNvPr>
          <p:cNvPicPr>
            <a:picLocks noChangeAspect="1"/>
          </p:cNvPicPr>
          <p:nvPr/>
        </p:nvPicPr>
        <p:blipFill>
          <a:blip r:embed="rId2"/>
          <a:stretch>
            <a:fillRect/>
          </a:stretch>
        </p:blipFill>
        <p:spPr>
          <a:xfrm>
            <a:off x="1465083" y="346345"/>
            <a:ext cx="10319549" cy="6165310"/>
          </a:xfrm>
          <a:prstGeom prst="rect">
            <a:avLst/>
          </a:prstGeom>
        </p:spPr>
      </p:pic>
    </p:spTree>
    <p:extLst>
      <p:ext uri="{BB962C8B-B14F-4D97-AF65-F5344CB8AC3E}">
        <p14:creationId xmlns:p14="http://schemas.microsoft.com/office/powerpoint/2010/main" val="2003421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D49A23EB-2E3E-6828-17DD-06B7C54AC52A}"/>
              </a:ext>
            </a:extLst>
          </p:cNvPr>
          <p:cNvSpPr>
            <a:spLocks noGrp="1" noChangeArrowheads="1"/>
          </p:cNvSpPr>
          <p:nvPr>
            <p:ph type="title" idx="4294967295"/>
          </p:nvPr>
        </p:nvSpPr>
        <p:spPr>
          <a:xfrm>
            <a:off x="1096963" y="287338"/>
            <a:ext cx="10058400" cy="1450975"/>
          </a:xfrm>
          <a:ln/>
        </p:spPr>
        <p:txBody>
          <a:bodyPr/>
          <a:lstStyle/>
          <a:p>
            <a:pPr algn="ctr">
              <a:lnSpc>
                <a:spcPct val="85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404040"/>
                </a:solidFill>
                <a:latin typeface="Cambria" panose="02040503050406030204" pitchFamily="18" charset="0"/>
              </a:rPr>
              <a:t>Cultivos perennes</a:t>
            </a:r>
          </a:p>
        </p:txBody>
      </p:sp>
      <p:sp>
        <p:nvSpPr>
          <p:cNvPr id="21506" name="Text Box 2">
            <a:extLst>
              <a:ext uri="{FF2B5EF4-FFF2-40B4-BE49-F238E27FC236}">
                <a16:creationId xmlns:a16="http://schemas.microsoft.com/office/drawing/2014/main" id="{630E25D5-0039-12FE-2A8D-DA00BCD8DCB8}"/>
              </a:ext>
            </a:extLst>
          </p:cNvPr>
          <p:cNvSpPr txBox="1">
            <a:spLocks noChangeArrowheads="1"/>
          </p:cNvSpPr>
          <p:nvPr/>
        </p:nvSpPr>
        <p:spPr bwMode="auto">
          <a:xfrm>
            <a:off x="1096963" y="1846263"/>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buClr>
                <a:srgbClr val="99CB38"/>
              </a:buClr>
              <a:buFont typeface="Calibri" panose="020F0502020204030204" pitchFamily="34" charset="0"/>
              <a:buChar char=" "/>
            </a:pPr>
            <a:r>
              <a:rPr lang="es-ES" altLang="es-ES" dirty="0">
                <a:solidFill>
                  <a:srgbClr val="404040"/>
                </a:solidFill>
                <a:latin typeface="Cambria" panose="02040503050406030204" pitchFamily="18" charset="0"/>
              </a:rPr>
              <a:t>Los cultivos perennes se consideran cultivos permanentes y tienen un ciclo vital de al menos tres años. No tienen que ser replantados cada año y suelen necesitar pocos ciclos de crecimiento para dar frutos (manzanas, café, nueces, etc.) o pueden volver a crecer tras ser cosechados (taro, arándanos, espárragos, cultivos oleaginosos, etc.). </a:t>
            </a:r>
          </a:p>
          <a:p>
            <a:pPr algn="just" hangingPunct="1">
              <a:lnSpc>
                <a:spcPct val="100000"/>
              </a:lnSpc>
              <a:buClrTx/>
              <a:buSzTx/>
              <a:buFontTx/>
              <a:buNone/>
            </a:pPr>
            <a:endParaRPr lang="es-ES" altLang="es-ES" dirty="0">
              <a:solidFill>
                <a:srgbClr val="404040"/>
              </a:solidFill>
              <a:latin typeface="Cambria" panose="02040503050406030204" pitchFamily="18" charset="0"/>
            </a:endParaRPr>
          </a:p>
          <a:p>
            <a:pPr algn="just" hangingPunct="1">
              <a:lnSpc>
                <a:spcPct val="100000"/>
              </a:lnSpc>
              <a:buClr>
                <a:srgbClr val="99CB38"/>
              </a:buClr>
              <a:buFont typeface="Calibri" panose="020F0502020204030204" pitchFamily="34" charset="0"/>
              <a:buChar char=" "/>
            </a:pPr>
            <a:r>
              <a:rPr lang="es-ES" altLang="es-ES" dirty="0">
                <a:solidFill>
                  <a:srgbClr val="404040"/>
                </a:solidFill>
                <a:latin typeface="Cambria" panose="02040503050406030204" pitchFamily="18" charset="0"/>
              </a:rPr>
              <a:t>Comparados con los cultivos anuales, tienen </a:t>
            </a:r>
            <a:r>
              <a:rPr lang="es-ES" altLang="es-ES" b="1" dirty="0">
                <a:solidFill>
                  <a:srgbClr val="404040"/>
                </a:solidFill>
                <a:latin typeface="Cambria" panose="02040503050406030204" pitchFamily="18" charset="0"/>
              </a:rPr>
              <a:t>un mayor sistema radicular </a:t>
            </a:r>
            <a:r>
              <a:rPr lang="es-ES" altLang="es-ES" dirty="0">
                <a:solidFill>
                  <a:srgbClr val="404040"/>
                </a:solidFill>
                <a:latin typeface="Cambria" panose="02040503050406030204" pitchFamily="18" charset="0"/>
              </a:rPr>
              <a:t>que evita la erosión del suelo, retiene agua, mejora la estructura del suelo y fomenta la biodiversidad de la fauna. Pueden aumentar la producción de biomasa y la estabilidad de la producción significativamente en comparación con los cultivos anuales continuos. En cuanto al secuestro de carbono, pueden almacenar carbono de forma eficaz en el suelo y como biomasa de la vegetación.</a:t>
            </a:r>
          </a:p>
          <a:p>
            <a:pPr algn="just" hangingPunct="1">
              <a:lnSpc>
                <a:spcPct val="100000"/>
              </a:lnSpc>
              <a:buClrTx/>
              <a:buSzTx/>
              <a:buFontTx/>
              <a:buNone/>
            </a:pPr>
            <a:endParaRPr lang="es-ES" altLang="es-ES" dirty="0">
              <a:solidFill>
                <a:srgbClr val="404040"/>
              </a:solidFill>
              <a:latin typeface="Cambria" panose="02040503050406030204" pitchFamily="18" charset="0"/>
            </a:endParaRPr>
          </a:p>
          <a:p>
            <a:pPr algn="just" hangingPunct="1">
              <a:lnSpc>
                <a:spcPct val="100000"/>
              </a:lnSpc>
              <a:buClr>
                <a:srgbClr val="99CB38"/>
              </a:buClr>
              <a:buFont typeface="Calibri" panose="020F0502020204030204" pitchFamily="34" charset="0"/>
              <a:buChar char=" "/>
            </a:pPr>
            <a:r>
              <a:rPr lang="es-ES" altLang="es-ES" dirty="0">
                <a:solidFill>
                  <a:srgbClr val="404040"/>
                </a:solidFill>
                <a:latin typeface="Cambria" panose="02040503050406030204" pitchFamily="18" charset="0"/>
              </a:rPr>
              <a:t>El desarrollo de la agricultura que utiliza diferentes granos perennes tiene el potencial para recuperar varios servicios ambientales preexistentes. También fortalece la resiliencia de los agricultores al proporcionar ingresos diversificados y evitar los elevados gastos anuales y el esfuerzo operacional de plantar cultivos nuevos. </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A35BBEE4-05D6-1625-C8DD-1C61229AED2B}"/>
              </a:ext>
            </a:extLst>
          </p:cNvPr>
          <p:cNvSpPr>
            <a:spLocks noGrp="1" noChangeArrowheads="1"/>
          </p:cNvSpPr>
          <p:nvPr>
            <p:ph type="title" idx="4294967295"/>
          </p:nvPr>
        </p:nvSpPr>
        <p:spPr>
          <a:xfrm>
            <a:off x="1096963" y="287338"/>
            <a:ext cx="10058400" cy="1450975"/>
          </a:xfrm>
          <a:ln/>
        </p:spPr>
        <p:txBody>
          <a:bodyPr/>
          <a:lstStyle/>
          <a:p>
            <a:pPr algn="ctr">
              <a:lnSpc>
                <a:spcPct val="85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404040"/>
                </a:solidFill>
                <a:latin typeface="Cambria" panose="02040503050406030204" pitchFamily="18" charset="0"/>
              </a:rPr>
              <a:t>Gestión de tierras</a:t>
            </a:r>
          </a:p>
        </p:txBody>
      </p:sp>
      <p:sp>
        <p:nvSpPr>
          <p:cNvPr id="22530" name="Text Box 2">
            <a:extLst>
              <a:ext uri="{FF2B5EF4-FFF2-40B4-BE49-F238E27FC236}">
                <a16:creationId xmlns:a16="http://schemas.microsoft.com/office/drawing/2014/main" id="{5C212E3B-4153-7BD8-983B-39F46A516F06}"/>
              </a:ext>
            </a:extLst>
          </p:cNvPr>
          <p:cNvSpPr txBox="1">
            <a:spLocks noChangeArrowheads="1"/>
          </p:cNvSpPr>
          <p:nvPr/>
        </p:nvSpPr>
        <p:spPr bwMode="auto">
          <a:xfrm>
            <a:off x="1096963" y="1700808"/>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buClr>
                <a:srgbClr val="99CB38"/>
              </a:buClr>
              <a:buFont typeface="Calibri" panose="020F0502020204030204" pitchFamily="34" charset="0"/>
              <a:buChar char=" "/>
            </a:pPr>
            <a:r>
              <a:rPr lang="es-ES" altLang="es-ES" sz="2000">
                <a:solidFill>
                  <a:srgbClr val="404040"/>
                </a:solidFill>
                <a:latin typeface="Cambria" panose="02040503050406030204" pitchFamily="18" charset="0"/>
              </a:rPr>
              <a:t>Una gestión de tierras efectiva puede reducir, prevenir o incluso revertir el impacto medioambiental. </a:t>
            </a:r>
          </a:p>
          <a:p>
            <a:pPr algn="just" hangingPunct="1">
              <a:lnSpc>
                <a:spcPct val="100000"/>
              </a:lnSpc>
              <a:buClrTx/>
              <a:buSzTx/>
              <a:buFontTx/>
              <a:buNone/>
            </a:pPr>
            <a:endParaRPr lang="es-ES" altLang="es-ES" sz="2000">
              <a:solidFill>
                <a:srgbClr val="404040"/>
              </a:solidFill>
              <a:latin typeface="Cambria" panose="02040503050406030204" pitchFamily="18" charset="0"/>
            </a:endParaRPr>
          </a:p>
          <a:p>
            <a:pPr algn="just" hangingPunct="1">
              <a:lnSpc>
                <a:spcPct val="100000"/>
              </a:lnSpc>
              <a:buClr>
                <a:srgbClr val="99CB38"/>
              </a:buClr>
              <a:buFont typeface="Calibri" panose="020F0502020204030204" pitchFamily="34" charset="0"/>
              <a:buChar char=" "/>
            </a:pPr>
            <a:r>
              <a:rPr lang="es-ES" altLang="es-ES" sz="2000">
                <a:solidFill>
                  <a:srgbClr val="404040"/>
                </a:solidFill>
                <a:latin typeface="Cambria" panose="02040503050406030204" pitchFamily="18" charset="0"/>
              </a:rPr>
              <a:t>La expansión de la agricultura y la cría de ganado, especialmente en América Latina, da como resultado la transformación de tierras de bosques en terreno agrícola, reduciendo significativamente la biomasa y las reservas de carbono del suelo. Evitar la transformación de terrenos con grandes cantidades de carbono (p. ej. bosques, humedales) es el primer paso para frenar la degradación de las tierras. </a:t>
            </a:r>
          </a:p>
          <a:p>
            <a:pPr algn="just" hangingPunct="1">
              <a:lnSpc>
                <a:spcPct val="100000"/>
              </a:lnSpc>
              <a:buClrTx/>
              <a:buSzTx/>
              <a:buFontTx/>
              <a:buNone/>
            </a:pPr>
            <a:endParaRPr lang="es-ES" altLang="es-ES" sz="2000">
              <a:solidFill>
                <a:srgbClr val="404040"/>
              </a:solidFill>
              <a:latin typeface="Cambria" panose="02040503050406030204" pitchFamily="18" charset="0"/>
            </a:endParaRPr>
          </a:p>
          <a:p>
            <a:pPr algn="just" hangingPunct="1">
              <a:lnSpc>
                <a:spcPct val="100000"/>
              </a:lnSpc>
              <a:buClr>
                <a:srgbClr val="99CB38"/>
              </a:buClr>
              <a:buFont typeface="Calibri" panose="020F0502020204030204" pitchFamily="34" charset="0"/>
              <a:buChar char=" "/>
            </a:pPr>
            <a:r>
              <a:rPr lang="es-ES" altLang="es-ES" sz="2000">
                <a:solidFill>
                  <a:srgbClr val="404040"/>
                </a:solidFill>
                <a:latin typeface="Cambria" panose="02040503050406030204" pitchFamily="18" charset="0"/>
              </a:rPr>
              <a:t>La forestación es el proceso de añadir árboles nuevos a una zona que antes no tenía, y la reforestación consiste en plantar árboles en una zona en la que está disminuyendo la cantidad de árboles que tiene. Las dos pueden recuperar tierras degradadas y ecosistemas naturales, secuestrar carbono y contrarrestar la emisión de GEI. Sin embargo, hay que tener en cuenta que elegir especies adaptadas al clima de la región y la participación de la comunidad son esenciales para crear bosques con éxito. </a:t>
            </a:r>
          </a:p>
          <a:p>
            <a:pPr hangingPunct="1">
              <a:lnSpc>
                <a:spcPct val="90000"/>
              </a:lnSpc>
              <a:spcBef>
                <a:spcPts val="1213"/>
              </a:spcBef>
              <a:spcAft>
                <a:spcPts val="213"/>
              </a:spcAft>
              <a:buClrTx/>
              <a:buSzTx/>
              <a:buFontTx/>
              <a:buNone/>
            </a:pPr>
            <a:endParaRPr lang="es-ES" altLang="es-ES" sz="2000">
              <a:solidFill>
                <a:srgbClr val="404040"/>
              </a:solidFill>
              <a:latin typeface="Cambria" panose="02040503050406030204" pitchFamily="18" charset="0"/>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FF63C3F2-C555-3F62-ECD9-AB569C951B47}"/>
              </a:ext>
            </a:extLst>
          </p:cNvPr>
          <p:cNvSpPr>
            <a:spLocks noGrp="1" noChangeArrowheads="1"/>
          </p:cNvSpPr>
          <p:nvPr>
            <p:ph type="title" idx="4294967295"/>
          </p:nvPr>
        </p:nvSpPr>
        <p:spPr>
          <a:xfrm>
            <a:off x="1096963" y="287338"/>
            <a:ext cx="10058400" cy="1450975"/>
          </a:xfrm>
          <a:ln/>
        </p:spPr>
        <p:txBody>
          <a:bodyPr/>
          <a:lstStyle/>
          <a:p>
            <a:pPr algn="ctr">
              <a:lnSpc>
                <a:spcPct val="85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404040"/>
                </a:solidFill>
                <a:latin typeface="Cambria" panose="02040503050406030204" pitchFamily="18" charset="0"/>
              </a:rPr>
              <a:t>Gestión de tierras -                               Agricultura regenerativa</a:t>
            </a:r>
          </a:p>
        </p:txBody>
      </p:sp>
      <p:sp>
        <p:nvSpPr>
          <p:cNvPr id="23554" name="Text Box 2">
            <a:extLst>
              <a:ext uri="{FF2B5EF4-FFF2-40B4-BE49-F238E27FC236}">
                <a16:creationId xmlns:a16="http://schemas.microsoft.com/office/drawing/2014/main" id="{1982D0A4-C0DB-9E1B-B32B-87539CC358DB}"/>
              </a:ext>
            </a:extLst>
          </p:cNvPr>
          <p:cNvSpPr txBox="1">
            <a:spLocks noChangeArrowheads="1"/>
          </p:cNvSpPr>
          <p:nvPr/>
        </p:nvSpPr>
        <p:spPr bwMode="auto">
          <a:xfrm>
            <a:off x="1096963" y="1846263"/>
            <a:ext cx="10058400" cy="4456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8425" indent="-98425">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marL="869950" indent="-38735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10000"/>
              </a:lnSpc>
              <a:buClr>
                <a:srgbClr val="99CB38"/>
              </a:buClr>
              <a:buFont typeface="Calibri" panose="020F0502020204030204" pitchFamily="34" charset="0"/>
              <a:buChar char=" "/>
            </a:pPr>
            <a:r>
              <a:rPr lang="es-ES" altLang="es-ES" sz="1600" dirty="0">
                <a:solidFill>
                  <a:srgbClr val="404040"/>
                </a:solidFill>
                <a:latin typeface="Cambria" panose="02040503050406030204" pitchFamily="18" charset="0"/>
              </a:rPr>
              <a:t>La agricultura regenerativa puede recuperar tierras degradadas y transformarlas en ecosistemas sanos para fomentar el secuestro de carbono y la biodiversidad.</a:t>
            </a:r>
          </a:p>
          <a:p>
            <a:pPr algn="just" hangingPunct="1">
              <a:lnSpc>
                <a:spcPct val="110000"/>
              </a:lnSpc>
              <a:buClrTx/>
              <a:buSzTx/>
              <a:buFontTx/>
              <a:buNone/>
            </a:pPr>
            <a:endParaRPr lang="es-ES" altLang="es-ES" sz="1600" dirty="0">
              <a:solidFill>
                <a:srgbClr val="374151"/>
              </a:solidFill>
              <a:latin typeface="Cambria" panose="02040503050406030204" pitchFamily="18" charset="0"/>
            </a:endParaRPr>
          </a:p>
          <a:p>
            <a:pPr algn="just" hangingPunct="1">
              <a:lnSpc>
                <a:spcPct val="110000"/>
              </a:lnSpc>
              <a:buClr>
                <a:srgbClr val="99CB38"/>
              </a:buClr>
              <a:buFont typeface="Calibri" panose="020F0502020204030204" pitchFamily="34" charset="0"/>
              <a:buChar char=" "/>
            </a:pPr>
            <a:r>
              <a:rPr lang="es-ES" altLang="es-ES" sz="1600" dirty="0">
                <a:solidFill>
                  <a:srgbClr val="374151"/>
                </a:solidFill>
                <a:latin typeface="Cambria" panose="02040503050406030204" pitchFamily="18" charset="0"/>
              </a:rPr>
              <a:t>El objetivo final de la agricultura regenerativa es crear sistemas agrícolas productivos y autosuficientes que beneficien tanto al medio ambiente como a las comunidades a las que apoyan.</a:t>
            </a:r>
          </a:p>
          <a:p>
            <a:pPr algn="just" hangingPunct="1">
              <a:lnSpc>
                <a:spcPct val="110000"/>
              </a:lnSpc>
              <a:buClrTx/>
              <a:buSzTx/>
              <a:buFontTx/>
              <a:buNone/>
            </a:pPr>
            <a:endParaRPr lang="es-ES" altLang="es-ES" sz="1600" dirty="0">
              <a:solidFill>
                <a:srgbClr val="374151"/>
              </a:solidFill>
              <a:latin typeface="Cambria" panose="02040503050406030204" pitchFamily="18" charset="0"/>
            </a:endParaRPr>
          </a:p>
          <a:p>
            <a:pPr algn="just" hangingPunct="1">
              <a:lnSpc>
                <a:spcPct val="110000"/>
              </a:lnSpc>
              <a:buClr>
                <a:srgbClr val="99CB38"/>
              </a:buClr>
              <a:buFont typeface="Calibri" panose="020F0502020204030204" pitchFamily="34" charset="0"/>
              <a:buChar char=" "/>
            </a:pPr>
            <a:r>
              <a:rPr lang="es-ES" altLang="es-ES" sz="1600" dirty="0">
                <a:solidFill>
                  <a:srgbClr val="374151"/>
                </a:solidFill>
                <a:latin typeface="Cambria" panose="02040503050406030204" pitchFamily="18" charset="0"/>
              </a:rPr>
              <a:t>La agricultura regenerativa reconoce la complejidad de las interacciones entre el aire, el agua y el suelo, y que la agricultura también debe dar algo al sistema, instaurando así ciclos de regeneración. Los principios fundamentales incluyen: </a:t>
            </a:r>
          </a:p>
          <a:p>
            <a:pPr lvl="1" algn="just" hangingPunct="1">
              <a:lnSpc>
                <a:spcPct val="110000"/>
              </a:lnSpc>
              <a:buClr>
                <a:srgbClr val="99CB38"/>
              </a:buClr>
              <a:buFont typeface="Wingdings" panose="05000000000000000000" pitchFamily="2" charset="2"/>
              <a:buChar char=""/>
            </a:pPr>
            <a:r>
              <a:rPr lang="es-ES" altLang="es-ES" sz="1600" dirty="0">
                <a:solidFill>
                  <a:srgbClr val="374151"/>
                </a:solidFill>
                <a:latin typeface="Cambria" panose="02040503050406030204" pitchFamily="18" charset="0"/>
              </a:rPr>
              <a:t>Mejora de la salud del suelo</a:t>
            </a:r>
          </a:p>
          <a:p>
            <a:pPr lvl="1" algn="just" hangingPunct="1">
              <a:lnSpc>
                <a:spcPct val="110000"/>
              </a:lnSpc>
              <a:buClr>
                <a:srgbClr val="99CB38"/>
              </a:buClr>
              <a:buFont typeface="Wingdings" panose="05000000000000000000" pitchFamily="2" charset="2"/>
              <a:buChar char=""/>
            </a:pPr>
            <a:r>
              <a:rPr lang="es-ES" altLang="es-ES" sz="1600" dirty="0">
                <a:solidFill>
                  <a:srgbClr val="374151"/>
                </a:solidFill>
                <a:latin typeface="Cambria" panose="02040503050406030204" pitchFamily="18" charset="0"/>
              </a:rPr>
              <a:t>Labranza reducida o labranza cero</a:t>
            </a:r>
          </a:p>
          <a:p>
            <a:pPr lvl="1" algn="just" hangingPunct="1">
              <a:lnSpc>
                <a:spcPct val="110000"/>
              </a:lnSpc>
              <a:buClr>
                <a:srgbClr val="99CB38"/>
              </a:buClr>
              <a:buFont typeface="Wingdings" panose="05000000000000000000" pitchFamily="2" charset="2"/>
              <a:buChar char=""/>
            </a:pPr>
            <a:r>
              <a:rPr lang="es-ES" altLang="es-ES" sz="1600" dirty="0">
                <a:solidFill>
                  <a:srgbClr val="374151"/>
                </a:solidFill>
                <a:latin typeface="Cambria" panose="02040503050406030204" pitchFamily="18" charset="0"/>
              </a:rPr>
              <a:t>Gestión de las tierras</a:t>
            </a:r>
          </a:p>
          <a:p>
            <a:pPr lvl="1" algn="just" hangingPunct="1">
              <a:lnSpc>
                <a:spcPct val="110000"/>
              </a:lnSpc>
              <a:buClr>
                <a:srgbClr val="99CB38"/>
              </a:buClr>
              <a:buFont typeface="Wingdings" panose="05000000000000000000" pitchFamily="2" charset="2"/>
              <a:buChar char=""/>
            </a:pPr>
            <a:r>
              <a:rPr lang="es-ES" altLang="es-ES" sz="1600" dirty="0">
                <a:solidFill>
                  <a:srgbClr val="374151"/>
                </a:solidFill>
                <a:latin typeface="Cambria" panose="02040503050406030204" pitchFamily="18" charset="0"/>
              </a:rPr>
              <a:t>Protección de la biodiversidad</a:t>
            </a:r>
          </a:p>
          <a:p>
            <a:pPr hangingPunct="1">
              <a:lnSpc>
                <a:spcPct val="90000"/>
              </a:lnSpc>
              <a:spcBef>
                <a:spcPts val="1425"/>
              </a:spcBef>
              <a:buClrTx/>
              <a:buSzTx/>
              <a:buFontTx/>
              <a:buNone/>
            </a:pPr>
            <a:endParaRPr lang="es-ES" altLang="es-ES" sz="1600" dirty="0">
              <a:solidFill>
                <a:srgbClr val="374151"/>
              </a:solidFill>
              <a:latin typeface="Cambria" panose="02040503050406030204" pitchFamily="18" charset="0"/>
            </a:endParaRPr>
          </a:p>
          <a:p>
            <a:pPr algn="just" hangingPunct="1">
              <a:lnSpc>
                <a:spcPct val="110000"/>
              </a:lnSpc>
              <a:buClr>
                <a:srgbClr val="99CB38"/>
              </a:buClr>
              <a:buFont typeface="Calibri" panose="020F0502020204030204" pitchFamily="34" charset="0"/>
              <a:buChar char=" "/>
            </a:pPr>
            <a:r>
              <a:rPr lang="es-ES" altLang="es-ES" sz="1600" dirty="0">
                <a:solidFill>
                  <a:srgbClr val="374151"/>
                </a:solidFill>
                <a:latin typeface="Cambria" panose="02040503050406030204" pitchFamily="18" charset="0"/>
              </a:rPr>
              <a:t>Algunas prácticas agrícolas son la rotación de pastos, la agroforestería, el uso de abono y las cubiertas vegetales. </a:t>
            </a:r>
          </a:p>
          <a:p>
            <a:pPr hangingPunct="1">
              <a:lnSpc>
                <a:spcPct val="90000"/>
              </a:lnSpc>
              <a:spcBef>
                <a:spcPts val="1213"/>
              </a:spcBef>
              <a:spcAft>
                <a:spcPts val="213"/>
              </a:spcAft>
              <a:buClrTx/>
              <a:buSzTx/>
              <a:buFontTx/>
              <a:buNone/>
            </a:pPr>
            <a:endParaRPr lang="es-ES" altLang="es-ES" sz="1600" dirty="0">
              <a:solidFill>
                <a:srgbClr val="404040"/>
              </a:solidFill>
              <a:latin typeface="Cambria" panose="02040503050406030204" pitchFamily="18" charset="0"/>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38344B-E019-4C21-B9E0-F6453AE33351}"/>
              </a:ext>
            </a:extLst>
          </p:cNvPr>
          <p:cNvSpPr>
            <a:spLocks noGrp="1"/>
          </p:cNvSpPr>
          <p:nvPr>
            <p:ph type="title"/>
          </p:nvPr>
        </p:nvSpPr>
        <p:spPr/>
        <p:txBody>
          <a:bodyPr>
            <a:normAutofit/>
          </a:bodyPr>
          <a:lstStyle/>
          <a:p>
            <a:pPr algn="ctr"/>
            <a:r>
              <a:rPr lang="en-US" sz="4400" dirty="0" err="1"/>
              <a:t>Medidas</a:t>
            </a:r>
            <a:r>
              <a:rPr lang="en-US" sz="4400" dirty="0"/>
              <a:t> de </a:t>
            </a:r>
            <a:r>
              <a:rPr lang="en-US" sz="4400" dirty="0" err="1"/>
              <a:t>Mitigación</a:t>
            </a:r>
            <a:endParaRPr lang="en-US" sz="4400" dirty="0"/>
          </a:p>
        </p:txBody>
      </p:sp>
      <p:sp>
        <p:nvSpPr>
          <p:cNvPr id="3" name="Θέση περιεχομένου 2">
            <a:extLst>
              <a:ext uri="{FF2B5EF4-FFF2-40B4-BE49-F238E27FC236}">
                <a16:creationId xmlns:a16="http://schemas.microsoft.com/office/drawing/2014/main" id="{1828D224-361F-413A-BA40-D5426CEFD526}"/>
              </a:ext>
            </a:extLst>
          </p:cNvPr>
          <p:cNvSpPr>
            <a:spLocks noGrp="1"/>
          </p:cNvSpPr>
          <p:nvPr>
            <p:ph idx="1"/>
          </p:nvPr>
        </p:nvSpPr>
        <p:spPr>
          <a:xfrm>
            <a:off x="1097280" y="1828799"/>
            <a:ext cx="10058400" cy="4397829"/>
          </a:xfrm>
        </p:spPr>
        <p:txBody>
          <a:bodyPr>
            <a:normAutofit fontScale="77500" lnSpcReduction="20000"/>
          </a:bodyPr>
          <a:lstStyle/>
          <a:p>
            <a:pPr>
              <a:lnSpc>
                <a:spcPct val="120000"/>
              </a:lnSpc>
              <a:spcBef>
                <a:spcPts val="0"/>
              </a:spcBef>
              <a:spcAft>
                <a:spcPts val="0"/>
              </a:spcAft>
            </a:pPr>
            <a:endParaRPr lang="en-US" sz="2600" b="0" i="0" dirty="0">
              <a:solidFill>
                <a:srgbClr val="374151"/>
              </a:solidFill>
              <a:effectLst/>
            </a:endParaRPr>
          </a:p>
          <a:p>
            <a:pPr algn="just">
              <a:lnSpc>
                <a:spcPct val="120000"/>
              </a:lnSpc>
              <a:spcBef>
                <a:spcPts val="0"/>
              </a:spcBef>
              <a:spcAft>
                <a:spcPts val="0"/>
              </a:spcAft>
            </a:pPr>
            <a:r>
              <a:rPr lang="en-US" sz="2600" b="0" i="0" dirty="0">
                <a:solidFill>
                  <a:srgbClr val="374151"/>
                </a:solidFill>
                <a:effectLst/>
              </a:rPr>
              <a:t>Las </a:t>
            </a:r>
            <a:r>
              <a:rPr lang="en-US" sz="2600" b="0" i="0" dirty="0" err="1">
                <a:solidFill>
                  <a:srgbClr val="374151"/>
                </a:solidFill>
                <a:effectLst/>
              </a:rPr>
              <a:t>medidas</a:t>
            </a:r>
            <a:r>
              <a:rPr lang="en-US" sz="2600" b="0" i="0" dirty="0">
                <a:solidFill>
                  <a:srgbClr val="374151"/>
                </a:solidFill>
                <a:effectLst/>
              </a:rPr>
              <a:t> de </a:t>
            </a:r>
            <a:r>
              <a:rPr lang="en-US" sz="2600" b="0" i="0" dirty="0" err="1">
                <a:solidFill>
                  <a:srgbClr val="374151"/>
                </a:solidFill>
                <a:effectLst/>
              </a:rPr>
              <a:t>mitigación</a:t>
            </a:r>
            <a:r>
              <a:rPr lang="en-US" sz="2600" b="0" i="0" dirty="0">
                <a:solidFill>
                  <a:srgbClr val="374151"/>
                </a:solidFill>
                <a:effectLst/>
              </a:rPr>
              <a:t> del </a:t>
            </a:r>
            <a:r>
              <a:rPr lang="en-US" sz="2600" b="0" i="0" dirty="0" err="1">
                <a:solidFill>
                  <a:srgbClr val="374151"/>
                </a:solidFill>
                <a:effectLst/>
              </a:rPr>
              <a:t>cambio</a:t>
            </a:r>
            <a:r>
              <a:rPr lang="en-US" sz="2600" b="0" i="0" dirty="0">
                <a:solidFill>
                  <a:srgbClr val="374151"/>
                </a:solidFill>
                <a:effectLst/>
              </a:rPr>
              <a:t> </a:t>
            </a:r>
            <a:r>
              <a:rPr lang="en-US" sz="2600" b="0" i="0" dirty="0" err="1">
                <a:solidFill>
                  <a:srgbClr val="374151"/>
                </a:solidFill>
                <a:effectLst/>
              </a:rPr>
              <a:t>climático</a:t>
            </a:r>
            <a:r>
              <a:rPr lang="en-US" sz="2600" b="0" i="0" dirty="0">
                <a:solidFill>
                  <a:srgbClr val="374151"/>
                </a:solidFill>
                <a:effectLst/>
              </a:rPr>
              <a:t> son </a:t>
            </a:r>
            <a:r>
              <a:rPr lang="en-US" sz="2400" b="1" dirty="0" err="1">
                <a:solidFill>
                  <a:srgbClr val="C00000"/>
                </a:solidFill>
              </a:rPr>
              <a:t>acciones</a:t>
            </a:r>
            <a:r>
              <a:rPr lang="en-US" sz="2600" b="0" i="0" dirty="0">
                <a:solidFill>
                  <a:srgbClr val="374151"/>
                </a:solidFill>
                <a:effectLst/>
              </a:rPr>
              <a:t> y </a:t>
            </a:r>
            <a:r>
              <a:rPr lang="en-US" sz="2400" b="1" dirty="0" err="1">
                <a:solidFill>
                  <a:srgbClr val="C00000"/>
                </a:solidFill>
              </a:rPr>
              <a:t>estrategias</a:t>
            </a:r>
            <a:r>
              <a:rPr lang="en-US" sz="2600" b="0" i="0" dirty="0">
                <a:solidFill>
                  <a:srgbClr val="374151"/>
                </a:solidFill>
                <a:effectLst/>
              </a:rPr>
              <a:t> </a:t>
            </a:r>
            <a:r>
              <a:rPr lang="en-US" sz="2600" b="0" i="0" dirty="0" err="1">
                <a:solidFill>
                  <a:srgbClr val="374151"/>
                </a:solidFill>
                <a:effectLst/>
              </a:rPr>
              <a:t>encaminadas</a:t>
            </a:r>
            <a:r>
              <a:rPr lang="en-US" sz="2600" b="0" i="0" dirty="0">
                <a:solidFill>
                  <a:srgbClr val="374151"/>
                </a:solidFill>
                <a:effectLst/>
              </a:rPr>
              <a:t> a </a:t>
            </a:r>
            <a:r>
              <a:rPr lang="en-US" sz="2400" b="1" dirty="0" err="1">
                <a:solidFill>
                  <a:schemeClr val="accent2"/>
                </a:solidFill>
              </a:rPr>
              <a:t>reducir</a:t>
            </a:r>
            <a:r>
              <a:rPr lang="en-US" sz="2400" b="1" dirty="0">
                <a:solidFill>
                  <a:schemeClr val="accent2"/>
                </a:solidFill>
              </a:rPr>
              <a:t> o </a:t>
            </a:r>
            <a:r>
              <a:rPr lang="en-US" sz="2400" b="1" dirty="0" err="1">
                <a:solidFill>
                  <a:schemeClr val="accent2"/>
                </a:solidFill>
              </a:rPr>
              <a:t>prevenir</a:t>
            </a:r>
            <a:r>
              <a:rPr lang="en-US" sz="2400" b="1" dirty="0">
                <a:solidFill>
                  <a:schemeClr val="accent2"/>
                </a:solidFill>
              </a:rPr>
              <a:t> la </a:t>
            </a:r>
            <a:r>
              <a:rPr lang="en-US" sz="2400" b="1" dirty="0" err="1">
                <a:solidFill>
                  <a:schemeClr val="accent2"/>
                </a:solidFill>
              </a:rPr>
              <a:t>emisión</a:t>
            </a:r>
            <a:r>
              <a:rPr lang="en-US" sz="2400" b="1" dirty="0">
                <a:solidFill>
                  <a:schemeClr val="accent2"/>
                </a:solidFill>
              </a:rPr>
              <a:t> de gases de </a:t>
            </a:r>
            <a:r>
              <a:rPr lang="en-US" sz="2400" b="1" dirty="0" err="1">
                <a:solidFill>
                  <a:schemeClr val="accent2"/>
                </a:solidFill>
              </a:rPr>
              <a:t>efecto</a:t>
            </a:r>
            <a:r>
              <a:rPr lang="en-US" sz="2400" b="1" dirty="0">
                <a:solidFill>
                  <a:schemeClr val="accent2"/>
                </a:solidFill>
              </a:rPr>
              <a:t> </a:t>
            </a:r>
            <a:r>
              <a:rPr lang="en-US" sz="2400" b="1" dirty="0" err="1">
                <a:solidFill>
                  <a:schemeClr val="accent2"/>
                </a:solidFill>
              </a:rPr>
              <a:t>invernadero</a:t>
            </a:r>
            <a:r>
              <a:rPr lang="en-US" sz="2400" b="1" dirty="0">
                <a:solidFill>
                  <a:schemeClr val="accent2"/>
                </a:solidFill>
              </a:rPr>
              <a:t> </a:t>
            </a:r>
            <a:r>
              <a:rPr lang="en-US" sz="2600" b="0" i="0" dirty="0">
                <a:solidFill>
                  <a:srgbClr val="374151"/>
                </a:solidFill>
                <a:effectLst/>
              </a:rPr>
              <a:t>y </a:t>
            </a:r>
            <a:r>
              <a:rPr lang="en-US" sz="2600" b="0" i="0" dirty="0" err="1">
                <a:solidFill>
                  <a:srgbClr val="374151"/>
                </a:solidFill>
                <a:effectLst/>
              </a:rPr>
              <a:t>otros</a:t>
            </a:r>
            <a:r>
              <a:rPr lang="en-US" sz="2600" b="0" i="0" dirty="0">
                <a:solidFill>
                  <a:srgbClr val="374151"/>
                </a:solidFill>
                <a:effectLst/>
              </a:rPr>
              <a:t> </a:t>
            </a:r>
            <a:r>
              <a:rPr lang="en-US" sz="2600" b="0" i="0" dirty="0" err="1">
                <a:solidFill>
                  <a:srgbClr val="374151"/>
                </a:solidFill>
                <a:effectLst/>
              </a:rPr>
              <a:t>factores</a:t>
            </a:r>
            <a:r>
              <a:rPr lang="en-US" sz="2600" b="0" i="0" dirty="0">
                <a:solidFill>
                  <a:srgbClr val="374151"/>
                </a:solidFill>
                <a:effectLst/>
              </a:rPr>
              <a:t> que </a:t>
            </a:r>
            <a:r>
              <a:rPr lang="en-US" sz="2600" b="0" i="0" dirty="0" err="1">
                <a:solidFill>
                  <a:srgbClr val="374151"/>
                </a:solidFill>
                <a:effectLst/>
              </a:rPr>
              <a:t>contribuyen</a:t>
            </a:r>
            <a:r>
              <a:rPr lang="en-US" sz="2600" b="0" i="0" dirty="0">
                <a:solidFill>
                  <a:srgbClr val="374151"/>
                </a:solidFill>
                <a:effectLst/>
              </a:rPr>
              <a:t> al </a:t>
            </a:r>
            <a:r>
              <a:rPr lang="en-US" sz="2600" b="0" i="0" dirty="0" err="1">
                <a:solidFill>
                  <a:srgbClr val="374151"/>
                </a:solidFill>
                <a:effectLst/>
              </a:rPr>
              <a:t>calentamiento</a:t>
            </a:r>
            <a:r>
              <a:rPr lang="en-US" sz="2600" b="0" i="0" dirty="0">
                <a:solidFill>
                  <a:srgbClr val="374151"/>
                </a:solidFill>
                <a:effectLst/>
              </a:rPr>
              <a:t> global y sus </a:t>
            </a:r>
            <a:r>
              <a:rPr lang="en-US" sz="2600" b="0" i="0" dirty="0" err="1">
                <a:solidFill>
                  <a:srgbClr val="374151"/>
                </a:solidFill>
                <a:effectLst/>
              </a:rPr>
              <a:t>efectos</a:t>
            </a:r>
            <a:r>
              <a:rPr lang="en-US" sz="2600" b="0" i="0" dirty="0">
                <a:solidFill>
                  <a:srgbClr val="374151"/>
                </a:solidFill>
                <a:effectLst/>
              </a:rPr>
              <a:t> </a:t>
            </a:r>
            <a:r>
              <a:rPr lang="en-US" sz="2600" b="0" i="0" dirty="0" err="1">
                <a:solidFill>
                  <a:srgbClr val="374151"/>
                </a:solidFill>
                <a:effectLst/>
              </a:rPr>
              <a:t>asociados</a:t>
            </a:r>
            <a:r>
              <a:rPr lang="en-US" sz="2600" b="0" i="0" dirty="0">
                <a:solidFill>
                  <a:srgbClr val="374151"/>
                </a:solidFill>
                <a:effectLst/>
              </a:rPr>
              <a:t>. </a:t>
            </a:r>
            <a:r>
              <a:rPr lang="en-US" sz="2600" b="0" i="0" dirty="0" err="1">
                <a:solidFill>
                  <a:srgbClr val="374151"/>
                </a:solidFill>
                <a:effectLst/>
              </a:rPr>
              <a:t>Estas</a:t>
            </a:r>
            <a:r>
              <a:rPr lang="en-US" sz="2600" b="0" i="0" dirty="0">
                <a:solidFill>
                  <a:srgbClr val="374151"/>
                </a:solidFill>
                <a:effectLst/>
              </a:rPr>
              <a:t> </a:t>
            </a:r>
            <a:r>
              <a:rPr lang="en-US" sz="2600" b="0" i="0" dirty="0" err="1">
                <a:solidFill>
                  <a:srgbClr val="374151"/>
                </a:solidFill>
                <a:effectLst/>
              </a:rPr>
              <a:t>medidas</a:t>
            </a:r>
            <a:r>
              <a:rPr lang="en-US" sz="2600" b="0" i="0" dirty="0">
                <a:solidFill>
                  <a:srgbClr val="374151"/>
                </a:solidFill>
                <a:effectLst/>
              </a:rPr>
              <a:t> son </a:t>
            </a:r>
            <a:r>
              <a:rPr lang="en-US" sz="2600" b="0" i="0" dirty="0" err="1">
                <a:solidFill>
                  <a:srgbClr val="374151"/>
                </a:solidFill>
                <a:effectLst/>
              </a:rPr>
              <a:t>vitales</a:t>
            </a:r>
            <a:r>
              <a:rPr lang="en-US" sz="2600" b="0" i="0" dirty="0">
                <a:solidFill>
                  <a:srgbClr val="374151"/>
                </a:solidFill>
                <a:effectLst/>
              </a:rPr>
              <a:t> para </a:t>
            </a:r>
            <a:r>
              <a:rPr lang="en-US" sz="2600" b="0" i="0" dirty="0" err="1">
                <a:solidFill>
                  <a:srgbClr val="374151"/>
                </a:solidFill>
                <a:effectLst/>
              </a:rPr>
              <a:t>limitar</a:t>
            </a:r>
            <a:r>
              <a:rPr lang="en-US" sz="2600" b="0" i="0" dirty="0">
                <a:solidFill>
                  <a:srgbClr val="374151"/>
                </a:solidFill>
                <a:effectLst/>
              </a:rPr>
              <a:t> </a:t>
            </a:r>
            <a:r>
              <a:rPr lang="en-US" sz="2600" b="0" i="0" dirty="0" err="1">
                <a:solidFill>
                  <a:srgbClr val="374151"/>
                </a:solidFill>
                <a:effectLst/>
              </a:rPr>
              <a:t>el</a:t>
            </a:r>
            <a:r>
              <a:rPr lang="en-US" sz="2600" b="0" i="0" dirty="0">
                <a:solidFill>
                  <a:srgbClr val="374151"/>
                </a:solidFill>
                <a:effectLst/>
              </a:rPr>
              <a:t> </a:t>
            </a:r>
            <a:r>
              <a:rPr lang="en-US" sz="2600" b="0" i="0" dirty="0" err="1">
                <a:solidFill>
                  <a:srgbClr val="374151"/>
                </a:solidFill>
                <a:effectLst/>
              </a:rPr>
              <a:t>alcance</a:t>
            </a:r>
            <a:r>
              <a:rPr lang="en-US" sz="2600" b="0" i="0" dirty="0">
                <a:solidFill>
                  <a:srgbClr val="374151"/>
                </a:solidFill>
                <a:effectLst/>
              </a:rPr>
              <a:t> del </a:t>
            </a:r>
            <a:r>
              <a:rPr lang="en-US" sz="2600" b="0" i="0" dirty="0" err="1">
                <a:solidFill>
                  <a:srgbClr val="374151"/>
                </a:solidFill>
                <a:effectLst/>
              </a:rPr>
              <a:t>cambio</a:t>
            </a:r>
            <a:r>
              <a:rPr lang="en-US" sz="2600" b="0" i="0" dirty="0">
                <a:solidFill>
                  <a:srgbClr val="374151"/>
                </a:solidFill>
                <a:effectLst/>
              </a:rPr>
              <a:t> </a:t>
            </a:r>
            <a:r>
              <a:rPr lang="en-US" sz="2600" b="0" i="0" dirty="0" err="1">
                <a:solidFill>
                  <a:srgbClr val="374151"/>
                </a:solidFill>
                <a:effectLst/>
              </a:rPr>
              <a:t>climático</a:t>
            </a:r>
            <a:r>
              <a:rPr lang="en-US" sz="2600" b="0" i="0" dirty="0">
                <a:solidFill>
                  <a:srgbClr val="374151"/>
                </a:solidFill>
                <a:effectLst/>
              </a:rPr>
              <a:t> y sus </a:t>
            </a:r>
            <a:r>
              <a:rPr lang="en-US" sz="2600" b="0" i="0" dirty="0" err="1">
                <a:solidFill>
                  <a:srgbClr val="374151"/>
                </a:solidFill>
                <a:effectLst/>
              </a:rPr>
              <a:t>efectos</a:t>
            </a:r>
            <a:r>
              <a:rPr lang="en-US" sz="2600" b="0" i="0" dirty="0">
                <a:solidFill>
                  <a:srgbClr val="374151"/>
                </a:solidFill>
                <a:effectLst/>
              </a:rPr>
              <a:t> </a:t>
            </a:r>
            <a:r>
              <a:rPr lang="en-US" sz="2600" b="0" i="0" dirty="0" err="1">
                <a:solidFill>
                  <a:srgbClr val="374151"/>
                </a:solidFill>
                <a:effectLst/>
              </a:rPr>
              <a:t>negativos</a:t>
            </a:r>
            <a:r>
              <a:rPr lang="en-US" sz="2600" b="0" i="0" dirty="0">
                <a:solidFill>
                  <a:srgbClr val="374151"/>
                </a:solidFill>
                <a:effectLst/>
              </a:rPr>
              <a:t>.</a:t>
            </a:r>
          </a:p>
          <a:p>
            <a:pPr algn="just">
              <a:lnSpc>
                <a:spcPct val="120000"/>
              </a:lnSpc>
              <a:spcBef>
                <a:spcPts val="0"/>
              </a:spcBef>
              <a:spcAft>
                <a:spcPts val="0"/>
              </a:spcAft>
            </a:pPr>
            <a:endParaRPr lang="en-US" sz="2600" b="0" i="0" dirty="0">
              <a:solidFill>
                <a:srgbClr val="374151"/>
              </a:solidFill>
              <a:effectLst/>
            </a:endParaRPr>
          </a:p>
          <a:p>
            <a:pPr algn="just">
              <a:lnSpc>
                <a:spcPct val="120000"/>
              </a:lnSpc>
              <a:spcBef>
                <a:spcPts val="0"/>
              </a:spcBef>
              <a:spcAft>
                <a:spcPts val="0"/>
              </a:spcAft>
            </a:pPr>
            <a:r>
              <a:rPr lang="en-US" sz="2600" b="0" i="0" dirty="0">
                <a:solidFill>
                  <a:srgbClr val="374151"/>
                </a:solidFill>
                <a:effectLst/>
              </a:rPr>
              <a:t>La </a:t>
            </a:r>
            <a:r>
              <a:rPr lang="en-US" sz="2600" b="1" i="0" dirty="0" err="1">
                <a:solidFill>
                  <a:srgbClr val="374151"/>
                </a:solidFill>
                <a:effectLst/>
              </a:rPr>
              <a:t>filosofía</a:t>
            </a:r>
            <a:r>
              <a:rPr lang="en-US" sz="2600" b="0" i="0" dirty="0">
                <a:solidFill>
                  <a:srgbClr val="374151"/>
                </a:solidFill>
                <a:effectLst/>
              </a:rPr>
              <a:t> </a:t>
            </a:r>
            <a:r>
              <a:rPr lang="en-US" sz="2600" b="0" i="0" dirty="0" err="1">
                <a:solidFill>
                  <a:srgbClr val="374151"/>
                </a:solidFill>
                <a:effectLst/>
              </a:rPr>
              <a:t>detrás</a:t>
            </a:r>
            <a:r>
              <a:rPr lang="en-US" sz="2600" b="0" i="0" dirty="0">
                <a:solidFill>
                  <a:srgbClr val="374151"/>
                </a:solidFill>
                <a:effectLst/>
              </a:rPr>
              <a:t> de las </a:t>
            </a:r>
            <a:r>
              <a:rPr lang="en-US" sz="2600" b="0" i="0" dirty="0" err="1">
                <a:solidFill>
                  <a:srgbClr val="374151"/>
                </a:solidFill>
                <a:effectLst/>
              </a:rPr>
              <a:t>medidas</a:t>
            </a:r>
            <a:r>
              <a:rPr lang="en-US" sz="2600" b="0" i="0" dirty="0">
                <a:solidFill>
                  <a:srgbClr val="374151"/>
                </a:solidFill>
                <a:effectLst/>
              </a:rPr>
              <a:t> de </a:t>
            </a:r>
            <a:r>
              <a:rPr lang="en-US" sz="2600" b="0" i="0" dirty="0" err="1">
                <a:solidFill>
                  <a:srgbClr val="374151"/>
                </a:solidFill>
                <a:effectLst/>
              </a:rPr>
              <a:t>mitigación</a:t>
            </a:r>
            <a:r>
              <a:rPr lang="en-US" sz="2600" b="0" i="0" dirty="0">
                <a:solidFill>
                  <a:srgbClr val="374151"/>
                </a:solidFill>
                <a:effectLst/>
              </a:rPr>
              <a:t> del </a:t>
            </a:r>
            <a:r>
              <a:rPr lang="en-US" sz="2600" b="0" i="0" dirty="0" err="1">
                <a:solidFill>
                  <a:srgbClr val="374151"/>
                </a:solidFill>
                <a:effectLst/>
              </a:rPr>
              <a:t>cambio</a:t>
            </a:r>
            <a:r>
              <a:rPr lang="en-US" sz="2600" b="0" i="0" dirty="0">
                <a:solidFill>
                  <a:srgbClr val="374151"/>
                </a:solidFill>
                <a:effectLst/>
              </a:rPr>
              <a:t> </a:t>
            </a:r>
            <a:r>
              <a:rPr lang="en-US" sz="2600" b="0" i="0" dirty="0" err="1">
                <a:solidFill>
                  <a:srgbClr val="374151"/>
                </a:solidFill>
                <a:effectLst/>
              </a:rPr>
              <a:t>climático</a:t>
            </a:r>
            <a:r>
              <a:rPr lang="en-US" sz="2600" b="0" i="0" dirty="0">
                <a:solidFill>
                  <a:srgbClr val="374151"/>
                </a:solidFill>
                <a:effectLst/>
              </a:rPr>
              <a:t> se </a:t>
            </a:r>
            <a:r>
              <a:rPr lang="en-US" sz="2600" b="0" i="0" dirty="0" err="1">
                <a:solidFill>
                  <a:srgbClr val="374151"/>
                </a:solidFill>
                <a:effectLst/>
              </a:rPr>
              <a:t>basa</a:t>
            </a:r>
            <a:r>
              <a:rPr lang="en-US" sz="2600" dirty="0">
                <a:solidFill>
                  <a:srgbClr val="374151"/>
                </a:solidFill>
              </a:rPr>
              <a:t> </a:t>
            </a:r>
            <a:r>
              <a:rPr lang="en-US" sz="2600" dirty="0" err="1">
                <a:solidFill>
                  <a:srgbClr val="374151"/>
                </a:solidFill>
              </a:rPr>
              <a:t>en</a:t>
            </a:r>
            <a:r>
              <a:rPr lang="en-US" sz="2600" dirty="0">
                <a:solidFill>
                  <a:srgbClr val="374151"/>
                </a:solidFill>
              </a:rPr>
              <a:t> </a:t>
            </a:r>
            <a:r>
              <a:rPr lang="en-US" sz="2600" dirty="0" err="1">
                <a:solidFill>
                  <a:srgbClr val="374151"/>
                </a:solidFill>
              </a:rPr>
              <a:t>reconocer</a:t>
            </a:r>
            <a:r>
              <a:rPr lang="en-US" sz="2600" dirty="0">
                <a:solidFill>
                  <a:srgbClr val="374151"/>
                </a:solidFill>
              </a:rPr>
              <a:t> la </a:t>
            </a:r>
            <a:r>
              <a:rPr lang="en-US" sz="2600" dirty="0" err="1">
                <a:solidFill>
                  <a:srgbClr val="374151"/>
                </a:solidFill>
              </a:rPr>
              <a:t>responsabilidad</a:t>
            </a:r>
            <a:r>
              <a:rPr lang="en-US" sz="2600" dirty="0">
                <a:solidFill>
                  <a:srgbClr val="374151"/>
                </a:solidFill>
              </a:rPr>
              <a:t> que </a:t>
            </a:r>
            <a:r>
              <a:rPr lang="en-US" sz="2600" dirty="0" err="1">
                <a:solidFill>
                  <a:srgbClr val="374151"/>
                </a:solidFill>
              </a:rPr>
              <a:t>tiene</a:t>
            </a:r>
            <a:r>
              <a:rPr lang="en-US" sz="2600" dirty="0">
                <a:solidFill>
                  <a:srgbClr val="374151"/>
                </a:solidFill>
              </a:rPr>
              <a:t> la </a:t>
            </a:r>
            <a:r>
              <a:rPr lang="en-US" sz="2600" dirty="0" err="1">
                <a:solidFill>
                  <a:srgbClr val="374151"/>
                </a:solidFill>
              </a:rPr>
              <a:t>humanidad</a:t>
            </a:r>
            <a:r>
              <a:rPr lang="en-US" sz="2600" dirty="0">
                <a:solidFill>
                  <a:srgbClr val="374151"/>
                </a:solidFill>
              </a:rPr>
              <a:t> de </a:t>
            </a:r>
            <a:r>
              <a:rPr lang="en-US" sz="2600" dirty="0" err="1">
                <a:solidFill>
                  <a:srgbClr val="374151"/>
                </a:solidFill>
              </a:rPr>
              <a:t>abordar</a:t>
            </a:r>
            <a:r>
              <a:rPr lang="en-US" sz="2600" dirty="0">
                <a:solidFill>
                  <a:srgbClr val="374151"/>
                </a:solidFill>
              </a:rPr>
              <a:t> las </a:t>
            </a:r>
            <a:r>
              <a:rPr lang="en-US" sz="2600" dirty="0" err="1">
                <a:solidFill>
                  <a:srgbClr val="374151"/>
                </a:solidFill>
              </a:rPr>
              <a:t>consecuencias</a:t>
            </a:r>
            <a:r>
              <a:rPr lang="en-US" sz="2600" dirty="0">
                <a:solidFill>
                  <a:srgbClr val="374151"/>
                </a:solidFill>
              </a:rPr>
              <a:t> </a:t>
            </a:r>
            <a:r>
              <a:rPr lang="en-US" sz="2600" dirty="0" err="1">
                <a:solidFill>
                  <a:srgbClr val="374151"/>
                </a:solidFill>
              </a:rPr>
              <a:t>medioambientales</a:t>
            </a:r>
            <a:r>
              <a:rPr lang="en-US" sz="2600" dirty="0">
                <a:solidFill>
                  <a:srgbClr val="374151"/>
                </a:solidFill>
              </a:rPr>
              <a:t> de sus </a:t>
            </a:r>
            <a:r>
              <a:rPr lang="en-US" sz="2600" dirty="0" err="1">
                <a:solidFill>
                  <a:srgbClr val="374151"/>
                </a:solidFill>
              </a:rPr>
              <a:t>acciones</a:t>
            </a:r>
            <a:r>
              <a:rPr lang="en-US" sz="2600" dirty="0">
                <a:solidFill>
                  <a:srgbClr val="374151"/>
                </a:solidFill>
              </a:rPr>
              <a:t> y </a:t>
            </a:r>
            <a:r>
              <a:rPr lang="en-US" sz="2600" dirty="0" err="1">
                <a:solidFill>
                  <a:srgbClr val="374151"/>
                </a:solidFill>
              </a:rPr>
              <a:t>salvaguardar</a:t>
            </a:r>
            <a:r>
              <a:rPr lang="en-US" sz="2600" dirty="0">
                <a:solidFill>
                  <a:srgbClr val="374151"/>
                </a:solidFill>
              </a:rPr>
              <a:t> </a:t>
            </a:r>
            <a:r>
              <a:rPr lang="en-US" sz="2600" dirty="0" err="1">
                <a:solidFill>
                  <a:srgbClr val="374151"/>
                </a:solidFill>
              </a:rPr>
              <a:t>el</a:t>
            </a:r>
            <a:r>
              <a:rPr lang="en-US" sz="2600" dirty="0">
                <a:solidFill>
                  <a:srgbClr val="374151"/>
                </a:solidFill>
              </a:rPr>
              <a:t> </a:t>
            </a:r>
            <a:r>
              <a:rPr lang="en-US" sz="2600" dirty="0" err="1">
                <a:solidFill>
                  <a:srgbClr val="374151"/>
                </a:solidFill>
              </a:rPr>
              <a:t>bienestar</a:t>
            </a:r>
            <a:r>
              <a:rPr lang="en-US" sz="2600" dirty="0">
                <a:solidFill>
                  <a:srgbClr val="374151"/>
                </a:solidFill>
              </a:rPr>
              <a:t> de la </a:t>
            </a:r>
            <a:r>
              <a:rPr lang="en-US" sz="2600" dirty="0" err="1">
                <a:solidFill>
                  <a:srgbClr val="374151"/>
                </a:solidFill>
              </a:rPr>
              <a:t>generación</a:t>
            </a:r>
            <a:r>
              <a:rPr lang="en-US" sz="2600" dirty="0">
                <a:solidFill>
                  <a:srgbClr val="374151"/>
                </a:solidFill>
              </a:rPr>
              <a:t> actual y las </a:t>
            </a:r>
            <a:r>
              <a:rPr lang="en-US" sz="2600" dirty="0" err="1">
                <a:solidFill>
                  <a:srgbClr val="374151"/>
                </a:solidFill>
              </a:rPr>
              <a:t>futuras</a:t>
            </a:r>
            <a:r>
              <a:rPr lang="en-US" sz="2600" dirty="0">
                <a:solidFill>
                  <a:srgbClr val="374151"/>
                </a:solidFill>
              </a:rPr>
              <a:t>. Esta </a:t>
            </a:r>
            <a:r>
              <a:rPr lang="en-US" sz="2600" dirty="0" err="1">
                <a:solidFill>
                  <a:srgbClr val="374151"/>
                </a:solidFill>
              </a:rPr>
              <a:t>filosofía</a:t>
            </a:r>
            <a:r>
              <a:rPr lang="en-US" sz="2600" dirty="0">
                <a:solidFill>
                  <a:srgbClr val="374151"/>
                </a:solidFill>
              </a:rPr>
              <a:t> se </a:t>
            </a:r>
            <a:r>
              <a:rPr lang="en-US" sz="2600" dirty="0" err="1">
                <a:solidFill>
                  <a:srgbClr val="374151"/>
                </a:solidFill>
              </a:rPr>
              <a:t>desarrolló</a:t>
            </a:r>
            <a:r>
              <a:rPr lang="en-US" sz="2600" dirty="0">
                <a:solidFill>
                  <a:srgbClr val="374151"/>
                </a:solidFill>
              </a:rPr>
              <a:t> </a:t>
            </a:r>
            <a:r>
              <a:rPr lang="en-US" sz="2600" dirty="0" err="1">
                <a:solidFill>
                  <a:srgbClr val="374151"/>
                </a:solidFill>
              </a:rPr>
              <a:t>en</a:t>
            </a:r>
            <a:r>
              <a:rPr lang="en-US" sz="2600" dirty="0">
                <a:solidFill>
                  <a:srgbClr val="374151"/>
                </a:solidFill>
              </a:rPr>
              <a:t> base a </a:t>
            </a:r>
            <a:r>
              <a:rPr lang="en-US" sz="2600" dirty="0" err="1">
                <a:solidFill>
                  <a:srgbClr val="374151"/>
                </a:solidFill>
              </a:rPr>
              <a:t>cinco</a:t>
            </a:r>
            <a:r>
              <a:rPr lang="en-US" sz="2600" dirty="0">
                <a:solidFill>
                  <a:srgbClr val="374151"/>
                </a:solidFill>
              </a:rPr>
              <a:t> </a:t>
            </a:r>
            <a:r>
              <a:rPr lang="en-US" sz="2600" dirty="0" err="1">
                <a:solidFill>
                  <a:srgbClr val="374151"/>
                </a:solidFill>
              </a:rPr>
              <a:t>tipos</a:t>
            </a:r>
            <a:r>
              <a:rPr lang="en-US" sz="2600" dirty="0">
                <a:solidFill>
                  <a:srgbClr val="374151"/>
                </a:solidFill>
              </a:rPr>
              <a:t> </a:t>
            </a:r>
            <a:r>
              <a:rPr lang="en-US" sz="2600" dirty="0" err="1">
                <a:solidFill>
                  <a:srgbClr val="374151"/>
                </a:solidFill>
              </a:rPr>
              <a:t>principales</a:t>
            </a:r>
            <a:r>
              <a:rPr lang="en-US" sz="2600" dirty="0">
                <a:solidFill>
                  <a:srgbClr val="374151"/>
                </a:solidFill>
              </a:rPr>
              <a:t> de </a:t>
            </a:r>
            <a:r>
              <a:rPr lang="en-US" sz="2600" dirty="0" err="1">
                <a:solidFill>
                  <a:srgbClr val="374151"/>
                </a:solidFill>
              </a:rPr>
              <a:t>mitigación</a:t>
            </a:r>
            <a:r>
              <a:rPr lang="en-US" sz="2600" b="0" i="0" dirty="0">
                <a:solidFill>
                  <a:srgbClr val="374151"/>
                </a:solidFill>
                <a:effectLst/>
              </a:rPr>
              <a:t>. </a:t>
            </a:r>
          </a:p>
          <a:p>
            <a:pPr algn="just">
              <a:lnSpc>
                <a:spcPct val="120000"/>
              </a:lnSpc>
              <a:spcBef>
                <a:spcPts val="0"/>
              </a:spcBef>
              <a:spcAft>
                <a:spcPts val="0"/>
              </a:spcAft>
            </a:pPr>
            <a:br>
              <a:rPr lang="en-US" b="0" i="0" dirty="0">
                <a:solidFill>
                  <a:srgbClr val="374151"/>
                </a:solidFill>
                <a:effectLst/>
              </a:rPr>
            </a:br>
            <a:endParaRPr lang="en-US" dirty="0"/>
          </a:p>
        </p:txBody>
      </p:sp>
    </p:spTree>
    <p:extLst>
      <p:ext uri="{BB962C8B-B14F-4D97-AF65-F5344CB8AC3E}">
        <p14:creationId xmlns:p14="http://schemas.microsoft.com/office/powerpoint/2010/main" val="3285611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DCFC44F2-C88E-BE56-D707-9335049B9F7D}"/>
              </a:ext>
            </a:extLst>
          </p:cNvPr>
          <p:cNvSpPr>
            <a:spLocks noGrp="1" noChangeArrowheads="1"/>
          </p:cNvSpPr>
          <p:nvPr>
            <p:ph type="title" idx="4294967295"/>
          </p:nvPr>
        </p:nvSpPr>
        <p:spPr>
          <a:xfrm>
            <a:off x="1096963" y="287338"/>
            <a:ext cx="10058400" cy="1450975"/>
          </a:xfrm>
          <a:ln/>
        </p:spPr>
        <p:txBody>
          <a:bodyPr/>
          <a:lstStyle/>
          <a:p>
            <a:pPr algn="ctr">
              <a:lnSpc>
                <a:spcPct val="85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404040"/>
                </a:solidFill>
                <a:latin typeface="Cambria" panose="02040503050406030204" pitchFamily="18" charset="0"/>
              </a:rPr>
              <a:t>Pérdida de alimentos </a:t>
            </a:r>
            <a:br>
              <a:rPr lang="es-ES" altLang="es-ES" sz="4400">
                <a:solidFill>
                  <a:srgbClr val="404040"/>
                </a:solidFill>
                <a:latin typeface="Cambria" panose="02040503050406030204" pitchFamily="18" charset="0"/>
              </a:rPr>
            </a:br>
            <a:r>
              <a:rPr lang="es-ES" altLang="es-ES" sz="4400">
                <a:solidFill>
                  <a:srgbClr val="404040"/>
                </a:solidFill>
                <a:latin typeface="Cambria" panose="02040503050406030204" pitchFamily="18" charset="0"/>
              </a:rPr>
              <a:t>y reducción de residuos</a:t>
            </a:r>
          </a:p>
        </p:txBody>
      </p:sp>
      <p:sp>
        <p:nvSpPr>
          <p:cNvPr id="24578" name="Text Box 2">
            <a:extLst>
              <a:ext uri="{FF2B5EF4-FFF2-40B4-BE49-F238E27FC236}">
                <a16:creationId xmlns:a16="http://schemas.microsoft.com/office/drawing/2014/main" id="{68B8CB7C-322A-2F5B-1E39-BC1C6A8CF74C}"/>
              </a:ext>
            </a:extLst>
          </p:cNvPr>
          <p:cNvSpPr txBox="1">
            <a:spLocks noChangeArrowheads="1"/>
          </p:cNvSpPr>
          <p:nvPr/>
        </p:nvSpPr>
        <p:spPr bwMode="auto">
          <a:xfrm>
            <a:off x="1096963" y="1846263"/>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buClr>
                <a:srgbClr val="99CB38"/>
              </a:buClr>
              <a:buFont typeface="Calibri" panose="020F0502020204030204" pitchFamily="34" charset="0"/>
              <a:buChar char=" "/>
            </a:pPr>
            <a:r>
              <a:rPr lang="es-ES" altLang="es-ES" dirty="0">
                <a:solidFill>
                  <a:srgbClr val="404040"/>
                </a:solidFill>
                <a:latin typeface="Cambria" panose="02040503050406030204" pitchFamily="18" charset="0"/>
              </a:rPr>
              <a:t>La pérdida y el desperdicio de comida es responsable del 8-10% de los gases de efecto invernadero mundiales, además de un gran desperdicio de recursos naturales y energía. Reducir el desperdicio de comida en toda la cadena de suministro puede mitigar el impacto medioambiental de la agricultura y ayudar a luchar contra la desnutrición.</a:t>
            </a:r>
          </a:p>
          <a:p>
            <a:pPr algn="just" hangingPunct="1">
              <a:lnSpc>
                <a:spcPct val="100000"/>
              </a:lnSpc>
              <a:buClrTx/>
              <a:buSzTx/>
              <a:buFontTx/>
              <a:buNone/>
            </a:pPr>
            <a:endParaRPr lang="es-ES" altLang="es-ES" dirty="0">
              <a:solidFill>
                <a:srgbClr val="404040"/>
              </a:solidFill>
              <a:latin typeface="Cambria" panose="02040503050406030204" pitchFamily="18" charset="0"/>
            </a:endParaRPr>
          </a:p>
          <a:p>
            <a:pPr algn="just" hangingPunct="1">
              <a:lnSpc>
                <a:spcPct val="100000"/>
              </a:lnSpc>
              <a:buClr>
                <a:srgbClr val="99CB38"/>
              </a:buClr>
              <a:buFont typeface="Calibri" panose="020F0502020204030204" pitchFamily="34" charset="0"/>
              <a:buChar char=" "/>
            </a:pPr>
            <a:r>
              <a:rPr lang="es-ES" altLang="es-ES" dirty="0">
                <a:solidFill>
                  <a:srgbClr val="404040"/>
                </a:solidFill>
                <a:latin typeface="Cambria" panose="02040503050406030204" pitchFamily="18" charset="0"/>
              </a:rPr>
              <a:t>Cuando se desperdicia comida, los agricultores optan por prácticas de agricultura intensiva, que suelen conllevar un uso excesivo de fertilizantes y pesticidas, para compensar la pérdida de comida. </a:t>
            </a:r>
          </a:p>
          <a:p>
            <a:pPr algn="just" hangingPunct="1">
              <a:lnSpc>
                <a:spcPct val="100000"/>
              </a:lnSpc>
              <a:buClrTx/>
              <a:buSzTx/>
              <a:buFontTx/>
              <a:buNone/>
            </a:pPr>
            <a:endParaRPr lang="es-ES" altLang="es-ES" dirty="0">
              <a:solidFill>
                <a:srgbClr val="404040"/>
              </a:solidFill>
              <a:latin typeface="Cambria" panose="02040503050406030204" pitchFamily="18" charset="0"/>
            </a:endParaRPr>
          </a:p>
          <a:p>
            <a:pPr algn="just" hangingPunct="1">
              <a:lnSpc>
                <a:spcPct val="100000"/>
              </a:lnSpc>
              <a:buClr>
                <a:srgbClr val="99CB38"/>
              </a:buClr>
              <a:buFont typeface="Calibri" panose="020F0502020204030204" pitchFamily="34" charset="0"/>
              <a:buChar char=" "/>
            </a:pPr>
            <a:r>
              <a:rPr lang="es-ES" altLang="es-ES" dirty="0">
                <a:solidFill>
                  <a:srgbClr val="404040"/>
                </a:solidFill>
                <a:latin typeface="Cambria" panose="02040503050406030204" pitchFamily="18" charset="0"/>
              </a:rPr>
              <a:t>Al limitar el desperdicio de comida, los agricultores pueden avanzar hacia prácticas más sostenibles, conservando agua y protegiendo los recursos no renovables.</a:t>
            </a:r>
          </a:p>
          <a:p>
            <a:pPr algn="just" hangingPunct="1">
              <a:lnSpc>
                <a:spcPct val="100000"/>
              </a:lnSpc>
              <a:buClrTx/>
              <a:buSzTx/>
              <a:buFontTx/>
              <a:buNone/>
            </a:pPr>
            <a:endParaRPr lang="es-ES" altLang="es-ES" dirty="0">
              <a:solidFill>
                <a:srgbClr val="404040"/>
              </a:solidFill>
              <a:latin typeface="Cambria" panose="02040503050406030204" pitchFamily="18" charset="0"/>
            </a:endParaRPr>
          </a:p>
          <a:p>
            <a:pPr algn="just" hangingPunct="1">
              <a:lnSpc>
                <a:spcPct val="100000"/>
              </a:lnSpc>
              <a:buClr>
                <a:srgbClr val="99CB38"/>
              </a:buClr>
              <a:buFont typeface="Calibri" panose="020F0502020204030204" pitchFamily="34" charset="0"/>
              <a:buChar char=" "/>
            </a:pPr>
            <a:r>
              <a:rPr lang="es-ES" altLang="es-ES" dirty="0">
                <a:solidFill>
                  <a:srgbClr val="404040"/>
                </a:solidFill>
                <a:latin typeface="Cambria" panose="02040503050406030204" pitchFamily="18" charset="0"/>
              </a:rPr>
              <a:t>Esto aliviaría la presión sobre la biodiversidad y los hábitats naturales, ya que se evita la necesidad de expansión agrícola para satisfacer las demandas de alimentos. También se puede reducir la transformación de bosques en campos de cultivo, protegiendo las reservas naturales de carbono y manteniendo la capacidad que tienen los bosques de capturar dióxido de carbono. </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ADD07BF6-029D-7353-4775-9271D83ACA0A}"/>
              </a:ext>
            </a:extLst>
          </p:cNvPr>
          <p:cNvSpPr>
            <a:spLocks noGrp="1" noChangeArrowheads="1"/>
          </p:cNvSpPr>
          <p:nvPr>
            <p:ph type="title" idx="4294967295"/>
          </p:nvPr>
        </p:nvSpPr>
        <p:spPr>
          <a:xfrm>
            <a:off x="1096963" y="287338"/>
            <a:ext cx="10058400" cy="1450975"/>
          </a:xfrm>
          <a:ln/>
        </p:spPr>
        <p:txBody>
          <a:bodyPr/>
          <a:lstStyle/>
          <a:p>
            <a:pPr algn="ctr">
              <a:lnSpc>
                <a:spcPct val="85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404040"/>
                </a:solidFill>
                <a:latin typeface="Cambria" panose="02040503050406030204" pitchFamily="18" charset="0"/>
              </a:rPr>
              <a:t>Consumo energético por insumo</a:t>
            </a:r>
          </a:p>
        </p:txBody>
      </p:sp>
      <p:graphicFrame>
        <p:nvGraphicFramePr>
          <p:cNvPr id="25602" name="Object 2">
            <a:extLst>
              <a:ext uri="{FF2B5EF4-FFF2-40B4-BE49-F238E27FC236}">
                <a16:creationId xmlns:a16="http://schemas.microsoft.com/office/drawing/2014/main" id="{824EAF2D-5430-AA7A-F9E9-82E89D94513E}"/>
              </a:ext>
            </a:extLst>
          </p:cNvPr>
          <p:cNvGraphicFramePr>
            <a:graphicFrameLocks noChangeAspect="1"/>
          </p:cNvGraphicFramePr>
          <p:nvPr/>
        </p:nvGraphicFramePr>
        <p:xfrm>
          <a:off x="4554538" y="1916113"/>
          <a:ext cx="7112000" cy="4132262"/>
        </p:xfrm>
        <a:graphic>
          <a:graphicData uri="http://schemas.openxmlformats.org/presentationml/2006/ole">
            <mc:AlternateContent xmlns:mc="http://schemas.openxmlformats.org/markup-compatibility/2006">
              <mc:Choice xmlns:v="urn:schemas-microsoft-com:vml" Requires="v">
                <p:oleObj r:id="rId3" imgW="7111800" imgH="4132440" progId="">
                  <p:embed/>
                </p:oleObj>
              </mc:Choice>
              <mc:Fallback>
                <p:oleObj r:id="rId3" imgW="7111800" imgH="413244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4538" y="1916113"/>
                        <a:ext cx="7112000" cy="4132262"/>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3" name="Rectangle 3">
            <a:extLst>
              <a:ext uri="{FF2B5EF4-FFF2-40B4-BE49-F238E27FC236}">
                <a16:creationId xmlns:a16="http://schemas.microsoft.com/office/drawing/2014/main" id="{8F2E72EA-2C85-12D0-1F97-3CFB71B00E62}"/>
              </a:ext>
            </a:extLst>
          </p:cNvPr>
          <p:cNvSpPr>
            <a:spLocks noChangeArrowheads="1"/>
          </p:cNvSpPr>
          <p:nvPr/>
        </p:nvSpPr>
        <p:spPr bwMode="auto">
          <a:xfrm>
            <a:off x="725488" y="2851150"/>
            <a:ext cx="2932112" cy="2559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pPr>
            <a:r>
              <a:rPr lang="es-ES" altLang="es-ES">
                <a:latin typeface="Cambria" panose="02040503050406030204" pitchFamily="18" charset="0"/>
              </a:rPr>
              <a:t>Los mayores gastos energéticos van destinados a operaciones agrícolas en el campo, insumos agrícolas, usar maquinaria, riego, transporte y operaciones agrícolas poscosecha (almacenaje, secado, etc.).</a:t>
            </a:r>
          </a:p>
        </p:txBody>
      </p:sp>
      <p:sp>
        <p:nvSpPr>
          <p:cNvPr id="25604" name="Rectangle 4">
            <a:extLst>
              <a:ext uri="{FF2B5EF4-FFF2-40B4-BE49-F238E27FC236}">
                <a16:creationId xmlns:a16="http://schemas.microsoft.com/office/drawing/2014/main" id="{3644F601-933B-77D6-CEB5-221F7673A298}"/>
              </a:ext>
            </a:extLst>
          </p:cNvPr>
          <p:cNvSpPr>
            <a:spLocks noChangeArrowheads="1"/>
          </p:cNvSpPr>
          <p:nvPr/>
        </p:nvSpPr>
        <p:spPr bwMode="auto">
          <a:xfrm>
            <a:off x="3967163" y="2038350"/>
            <a:ext cx="1125537" cy="989013"/>
          </a:xfrm>
          <a:prstGeom prst="rect">
            <a:avLst/>
          </a:prstGeom>
          <a:solidFill>
            <a:srgbClr val="729FCF"/>
          </a:solidFill>
          <a:ln w="9525" cap="flat">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5605" name="Text Box 5">
            <a:extLst>
              <a:ext uri="{FF2B5EF4-FFF2-40B4-BE49-F238E27FC236}">
                <a16:creationId xmlns:a16="http://schemas.microsoft.com/office/drawing/2014/main" id="{191B0387-DA19-CCB2-84EA-94E50D042D79}"/>
              </a:ext>
            </a:extLst>
          </p:cNvPr>
          <p:cNvSpPr txBox="1">
            <a:spLocks noChangeArrowheads="1"/>
          </p:cNvSpPr>
          <p:nvPr/>
        </p:nvSpPr>
        <p:spPr bwMode="auto">
          <a:xfrm>
            <a:off x="3930650" y="1987550"/>
            <a:ext cx="1243013"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1002" rIns="90000" bIns="45000"/>
          <a:lstStyle>
            <a:lvl1pPr>
              <a:tabLst>
                <a:tab pos="914400" algn="l"/>
              </a:tabLst>
              <a:defRPr>
                <a:solidFill>
                  <a:srgbClr val="000000"/>
                </a:solidFill>
                <a:latin typeface="Arial" panose="020B0604020202020204" pitchFamily="34" charset="0"/>
                <a:ea typeface="Microsoft YaHei" panose="020B0503020204020204" pitchFamily="34" charset="-122"/>
              </a:defRPr>
            </a:lvl1pPr>
            <a:lvl2pPr>
              <a:tabLst>
                <a:tab pos="914400" algn="l"/>
              </a:tabLst>
              <a:defRPr>
                <a:solidFill>
                  <a:srgbClr val="000000"/>
                </a:solidFill>
                <a:latin typeface="Arial" panose="020B0604020202020204" pitchFamily="34" charset="0"/>
                <a:ea typeface="Microsoft YaHei" panose="020B0503020204020204" pitchFamily="34" charset="-122"/>
              </a:defRPr>
            </a:lvl2pPr>
            <a:lvl3pPr>
              <a:tabLst>
                <a:tab pos="914400" algn="l"/>
              </a:tabLst>
              <a:defRPr>
                <a:solidFill>
                  <a:srgbClr val="000000"/>
                </a:solidFill>
                <a:latin typeface="Arial" panose="020B0604020202020204" pitchFamily="34" charset="0"/>
                <a:ea typeface="Microsoft YaHei" panose="020B0503020204020204" pitchFamily="34" charset="-122"/>
              </a:defRPr>
            </a:lvl3pPr>
            <a:lvl4pPr>
              <a:tabLst>
                <a:tab pos="914400" algn="l"/>
              </a:tabLst>
              <a:defRPr>
                <a:solidFill>
                  <a:srgbClr val="000000"/>
                </a:solidFill>
                <a:latin typeface="Arial" panose="020B0604020202020204" pitchFamily="34" charset="0"/>
                <a:ea typeface="Microsoft YaHei" panose="020B0503020204020204" pitchFamily="34" charset="-122"/>
              </a:defRPr>
            </a:lvl4pPr>
            <a:lvl5pPr>
              <a:tabLst>
                <a:tab pos="9144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Lst>
              <a:defRPr>
                <a:solidFill>
                  <a:srgbClr val="000000"/>
                </a:solidFill>
                <a:latin typeface="Arial" panose="020B0604020202020204" pitchFamily="34" charset="0"/>
                <a:ea typeface="Microsoft YaHei" panose="020B0503020204020204" pitchFamily="34" charset="-122"/>
              </a:defRPr>
            </a:lvl9pPr>
          </a:lstStyle>
          <a:p>
            <a:r>
              <a:rPr lang="es-ES" altLang="es-ES"/>
              <a:t>Almacenaje, Secado y Riego 9%</a:t>
            </a:r>
          </a:p>
        </p:txBody>
      </p:sp>
      <p:sp>
        <p:nvSpPr>
          <p:cNvPr id="25606" name="Rectangle 6">
            <a:extLst>
              <a:ext uri="{FF2B5EF4-FFF2-40B4-BE49-F238E27FC236}">
                <a16:creationId xmlns:a16="http://schemas.microsoft.com/office/drawing/2014/main" id="{924AFA0C-6309-8BEC-4D82-D985D9962292}"/>
              </a:ext>
            </a:extLst>
          </p:cNvPr>
          <p:cNvSpPr>
            <a:spLocks noChangeArrowheads="1"/>
          </p:cNvSpPr>
          <p:nvPr/>
        </p:nvSpPr>
        <p:spPr bwMode="auto">
          <a:xfrm>
            <a:off x="5056188" y="2020888"/>
            <a:ext cx="1309687" cy="334962"/>
          </a:xfrm>
          <a:prstGeom prst="rect">
            <a:avLst/>
          </a:prstGeom>
          <a:solidFill>
            <a:srgbClr val="729FCF"/>
          </a:solidFill>
          <a:ln w="9525" cap="flat">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5607" name="Text Box 7">
            <a:extLst>
              <a:ext uri="{FF2B5EF4-FFF2-40B4-BE49-F238E27FC236}">
                <a16:creationId xmlns:a16="http://schemas.microsoft.com/office/drawing/2014/main" id="{4643D15A-B056-5146-9466-C712853C6B37}"/>
              </a:ext>
            </a:extLst>
          </p:cNvPr>
          <p:cNvSpPr txBox="1">
            <a:spLocks noChangeArrowheads="1"/>
          </p:cNvSpPr>
          <p:nvPr/>
        </p:nvSpPr>
        <p:spPr bwMode="auto">
          <a:xfrm>
            <a:off x="4991100" y="2009775"/>
            <a:ext cx="1677988"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1002" rIns="90000" bIns="45000"/>
          <a:lstStyle>
            <a:lvl1pPr>
              <a:tabLst>
                <a:tab pos="914400" algn="l"/>
              </a:tabLst>
              <a:defRPr>
                <a:solidFill>
                  <a:srgbClr val="000000"/>
                </a:solidFill>
                <a:latin typeface="Arial" panose="020B0604020202020204" pitchFamily="34" charset="0"/>
                <a:ea typeface="Microsoft YaHei" panose="020B0503020204020204" pitchFamily="34" charset="-122"/>
              </a:defRPr>
            </a:lvl1pPr>
            <a:lvl2pPr>
              <a:tabLst>
                <a:tab pos="914400" algn="l"/>
              </a:tabLst>
              <a:defRPr>
                <a:solidFill>
                  <a:srgbClr val="000000"/>
                </a:solidFill>
                <a:latin typeface="Arial" panose="020B0604020202020204" pitchFamily="34" charset="0"/>
                <a:ea typeface="Microsoft YaHei" panose="020B0503020204020204" pitchFamily="34" charset="-122"/>
              </a:defRPr>
            </a:lvl2pPr>
            <a:lvl3pPr>
              <a:tabLst>
                <a:tab pos="914400" algn="l"/>
              </a:tabLst>
              <a:defRPr>
                <a:solidFill>
                  <a:srgbClr val="000000"/>
                </a:solidFill>
                <a:latin typeface="Arial" panose="020B0604020202020204" pitchFamily="34" charset="0"/>
                <a:ea typeface="Microsoft YaHei" panose="020B0503020204020204" pitchFamily="34" charset="-122"/>
              </a:defRPr>
            </a:lvl3pPr>
            <a:lvl4pPr>
              <a:tabLst>
                <a:tab pos="914400" algn="l"/>
              </a:tabLst>
              <a:defRPr>
                <a:solidFill>
                  <a:srgbClr val="000000"/>
                </a:solidFill>
                <a:latin typeface="Arial" panose="020B0604020202020204" pitchFamily="34" charset="0"/>
                <a:ea typeface="Microsoft YaHei" panose="020B0503020204020204" pitchFamily="34" charset="-122"/>
              </a:defRPr>
            </a:lvl4pPr>
            <a:lvl5pPr>
              <a:tabLst>
                <a:tab pos="9144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Lst>
              <a:defRPr>
                <a:solidFill>
                  <a:srgbClr val="000000"/>
                </a:solidFill>
                <a:latin typeface="Arial" panose="020B0604020202020204" pitchFamily="34" charset="0"/>
                <a:ea typeface="Microsoft YaHei" panose="020B0503020204020204" pitchFamily="34" charset="-122"/>
              </a:defRPr>
            </a:lvl9pPr>
          </a:lstStyle>
          <a:p>
            <a:r>
              <a:rPr lang="es-ES" altLang="es-ES"/>
              <a:t>Semillas 5%</a:t>
            </a:r>
          </a:p>
        </p:txBody>
      </p:sp>
      <p:sp>
        <p:nvSpPr>
          <p:cNvPr id="25608" name="Rectangle 8">
            <a:extLst>
              <a:ext uri="{FF2B5EF4-FFF2-40B4-BE49-F238E27FC236}">
                <a16:creationId xmlns:a16="http://schemas.microsoft.com/office/drawing/2014/main" id="{F7FC70C8-7833-FE19-2A9E-103814BB7376}"/>
              </a:ext>
            </a:extLst>
          </p:cNvPr>
          <p:cNvSpPr>
            <a:spLocks noChangeArrowheads="1"/>
          </p:cNvSpPr>
          <p:nvPr/>
        </p:nvSpPr>
        <p:spPr bwMode="auto">
          <a:xfrm>
            <a:off x="6378575" y="1855788"/>
            <a:ext cx="1479550" cy="334962"/>
          </a:xfrm>
          <a:prstGeom prst="rect">
            <a:avLst/>
          </a:prstGeom>
          <a:solidFill>
            <a:srgbClr val="729FCF"/>
          </a:solidFill>
          <a:ln w="9525" cap="flat">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5609" name="Text Box 9">
            <a:extLst>
              <a:ext uri="{FF2B5EF4-FFF2-40B4-BE49-F238E27FC236}">
                <a16:creationId xmlns:a16="http://schemas.microsoft.com/office/drawing/2014/main" id="{048A10CF-3B1E-5354-D782-2BD05797F202}"/>
              </a:ext>
            </a:extLst>
          </p:cNvPr>
          <p:cNvSpPr txBox="1">
            <a:spLocks noChangeArrowheads="1"/>
          </p:cNvSpPr>
          <p:nvPr/>
        </p:nvSpPr>
        <p:spPr bwMode="auto">
          <a:xfrm>
            <a:off x="6307138" y="1865313"/>
            <a:ext cx="1677987"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1002" rIns="90000" bIns="45000"/>
          <a:lstStyle>
            <a:lvl1pPr>
              <a:tabLst>
                <a:tab pos="914400" algn="l"/>
              </a:tabLst>
              <a:defRPr>
                <a:solidFill>
                  <a:srgbClr val="000000"/>
                </a:solidFill>
                <a:latin typeface="Arial" panose="020B0604020202020204" pitchFamily="34" charset="0"/>
                <a:ea typeface="Microsoft YaHei" panose="020B0503020204020204" pitchFamily="34" charset="-122"/>
              </a:defRPr>
            </a:lvl1pPr>
            <a:lvl2pPr>
              <a:tabLst>
                <a:tab pos="914400" algn="l"/>
              </a:tabLst>
              <a:defRPr>
                <a:solidFill>
                  <a:srgbClr val="000000"/>
                </a:solidFill>
                <a:latin typeface="Arial" panose="020B0604020202020204" pitchFamily="34" charset="0"/>
                <a:ea typeface="Microsoft YaHei" panose="020B0503020204020204" pitchFamily="34" charset="-122"/>
              </a:defRPr>
            </a:lvl2pPr>
            <a:lvl3pPr>
              <a:tabLst>
                <a:tab pos="914400" algn="l"/>
              </a:tabLst>
              <a:defRPr>
                <a:solidFill>
                  <a:srgbClr val="000000"/>
                </a:solidFill>
                <a:latin typeface="Arial" panose="020B0604020202020204" pitchFamily="34" charset="0"/>
                <a:ea typeface="Microsoft YaHei" panose="020B0503020204020204" pitchFamily="34" charset="-122"/>
              </a:defRPr>
            </a:lvl3pPr>
            <a:lvl4pPr>
              <a:tabLst>
                <a:tab pos="914400" algn="l"/>
              </a:tabLst>
              <a:defRPr>
                <a:solidFill>
                  <a:srgbClr val="000000"/>
                </a:solidFill>
                <a:latin typeface="Arial" panose="020B0604020202020204" pitchFamily="34" charset="0"/>
                <a:ea typeface="Microsoft YaHei" panose="020B0503020204020204" pitchFamily="34" charset="-122"/>
              </a:defRPr>
            </a:lvl4pPr>
            <a:lvl5pPr>
              <a:tabLst>
                <a:tab pos="9144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Lst>
              <a:defRPr>
                <a:solidFill>
                  <a:srgbClr val="000000"/>
                </a:solidFill>
                <a:latin typeface="Arial" panose="020B0604020202020204" pitchFamily="34" charset="0"/>
                <a:ea typeface="Microsoft YaHei" panose="020B0503020204020204" pitchFamily="34" charset="-122"/>
              </a:defRPr>
            </a:lvl9pPr>
          </a:lstStyle>
          <a:p>
            <a:r>
              <a:rPr lang="es-ES" altLang="es-ES"/>
              <a:t>Pesticidas 5%</a:t>
            </a:r>
          </a:p>
        </p:txBody>
      </p:sp>
      <p:sp>
        <p:nvSpPr>
          <p:cNvPr id="25610" name="Rectangle 10">
            <a:extLst>
              <a:ext uri="{FF2B5EF4-FFF2-40B4-BE49-F238E27FC236}">
                <a16:creationId xmlns:a16="http://schemas.microsoft.com/office/drawing/2014/main" id="{3539E15C-26E3-59E8-6CB6-9AB0D5A0F986}"/>
              </a:ext>
            </a:extLst>
          </p:cNvPr>
          <p:cNvSpPr>
            <a:spLocks noChangeArrowheads="1"/>
          </p:cNvSpPr>
          <p:nvPr/>
        </p:nvSpPr>
        <p:spPr bwMode="auto">
          <a:xfrm>
            <a:off x="4292600" y="5510213"/>
            <a:ext cx="1828800" cy="538162"/>
          </a:xfrm>
          <a:prstGeom prst="rect">
            <a:avLst/>
          </a:prstGeom>
          <a:solidFill>
            <a:srgbClr val="729FCF"/>
          </a:solidFill>
          <a:ln w="9525" cap="flat">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5611" name="Text Box 11">
            <a:extLst>
              <a:ext uri="{FF2B5EF4-FFF2-40B4-BE49-F238E27FC236}">
                <a16:creationId xmlns:a16="http://schemas.microsoft.com/office/drawing/2014/main" id="{13B488D3-14D6-09B7-7AE1-182D90429AB4}"/>
              </a:ext>
            </a:extLst>
          </p:cNvPr>
          <p:cNvSpPr txBox="1">
            <a:spLocks noChangeArrowheads="1"/>
          </p:cNvSpPr>
          <p:nvPr/>
        </p:nvSpPr>
        <p:spPr bwMode="auto">
          <a:xfrm>
            <a:off x="4343524" y="5499100"/>
            <a:ext cx="19685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1002" rIns="90000" bIns="45000"/>
          <a:lstStyle>
            <a:lvl1pPr>
              <a:tabLst>
                <a:tab pos="914400" algn="l"/>
                <a:tab pos="18288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Microsoft YaHei" panose="020B0503020204020204" pitchFamily="34" charset="-122"/>
              </a:defRPr>
            </a:lvl9pPr>
          </a:lstStyle>
          <a:p>
            <a:r>
              <a:rPr lang="es-ES" altLang="es-ES" dirty="0"/>
              <a:t>Combustible 30%</a:t>
            </a:r>
          </a:p>
        </p:txBody>
      </p:sp>
      <p:sp>
        <p:nvSpPr>
          <p:cNvPr id="25612" name="Rectangle 12">
            <a:extLst>
              <a:ext uri="{FF2B5EF4-FFF2-40B4-BE49-F238E27FC236}">
                <a16:creationId xmlns:a16="http://schemas.microsoft.com/office/drawing/2014/main" id="{FBD847B4-04E8-D5EA-D0E0-9D9F274282BD}"/>
              </a:ext>
            </a:extLst>
          </p:cNvPr>
          <p:cNvSpPr>
            <a:spLocks noChangeArrowheads="1"/>
          </p:cNvSpPr>
          <p:nvPr/>
        </p:nvSpPr>
        <p:spPr bwMode="auto">
          <a:xfrm>
            <a:off x="8805863" y="4935538"/>
            <a:ext cx="1828800" cy="334962"/>
          </a:xfrm>
          <a:prstGeom prst="rect">
            <a:avLst/>
          </a:prstGeom>
          <a:solidFill>
            <a:srgbClr val="729FCF"/>
          </a:solidFill>
          <a:ln w="9525" cap="flat">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5613" name="Text Box 13">
            <a:extLst>
              <a:ext uri="{FF2B5EF4-FFF2-40B4-BE49-F238E27FC236}">
                <a16:creationId xmlns:a16="http://schemas.microsoft.com/office/drawing/2014/main" id="{F2476B18-40EA-49E5-D45E-BD355C2A9658}"/>
              </a:ext>
            </a:extLst>
          </p:cNvPr>
          <p:cNvSpPr txBox="1">
            <a:spLocks noChangeArrowheads="1"/>
          </p:cNvSpPr>
          <p:nvPr/>
        </p:nvSpPr>
        <p:spPr bwMode="auto">
          <a:xfrm>
            <a:off x="8804275" y="4924425"/>
            <a:ext cx="19685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1002" rIns="90000" bIns="45000"/>
          <a:lstStyle>
            <a:lvl1pPr>
              <a:tabLst>
                <a:tab pos="914400" algn="l"/>
                <a:tab pos="18288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Microsoft YaHei" panose="020B0503020204020204" pitchFamily="34" charset="-122"/>
              </a:defRPr>
            </a:lvl9pPr>
          </a:lstStyle>
          <a:p>
            <a:r>
              <a:rPr lang="es-ES" altLang="es-ES"/>
              <a:t>Fertilizante 51%</a:t>
            </a:r>
          </a:p>
        </p:txBody>
      </p:sp>
      <p:sp>
        <p:nvSpPr>
          <p:cNvPr id="25614" name="Rectangle 14">
            <a:extLst>
              <a:ext uri="{FF2B5EF4-FFF2-40B4-BE49-F238E27FC236}">
                <a16:creationId xmlns:a16="http://schemas.microsoft.com/office/drawing/2014/main" id="{C284E100-7069-27E0-9CAF-4BCCEB3D844C}"/>
              </a:ext>
            </a:extLst>
          </p:cNvPr>
          <p:cNvSpPr>
            <a:spLocks noChangeArrowheads="1"/>
          </p:cNvSpPr>
          <p:nvPr/>
        </p:nvSpPr>
        <p:spPr bwMode="auto">
          <a:xfrm>
            <a:off x="9552384" y="3463925"/>
            <a:ext cx="1936750" cy="1017588"/>
          </a:xfrm>
          <a:prstGeom prst="rect">
            <a:avLst/>
          </a:prstGeom>
          <a:solidFill>
            <a:srgbClr val="DDE8CB"/>
          </a:solidFill>
          <a:ln w="9525" cap="flat">
            <a:solidFill>
              <a:srgbClr val="DDE8C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5615" name="Text Box 15">
            <a:extLst>
              <a:ext uri="{FF2B5EF4-FFF2-40B4-BE49-F238E27FC236}">
                <a16:creationId xmlns:a16="http://schemas.microsoft.com/office/drawing/2014/main" id="{E50A8AB4-C334-F887-7E87-53F9E99A1685}"/>
              </a:ext>
            </a:extLst>
          </p:cNvPr>
          <p:cNvSpPr txBox="1">
            <a:spLocks noChangeArrowheads="1"/>
          </p:cNvSpPr>
          <p:nvPr/>
        </p:nvSpPr>
        <p:spPr bwMode="auto">
          <a:xfrm>
            <a:off x="9499128" y="3353420"/>
            <a:ext cx="3149600" cy="1155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779" rIns="90000" bIns="45000"/>
          <a:lstStyle>
            <a:lvl1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Microsoft YaHei" panose="020B0503020204020204" pitchFamily="34" charset="-122"/>
              </a:defRPr>
            </a:lvl9pPr>
          </a:lstStyle>
          <a:p>
            <a:pPr>
              <a:spcBef>
                <a:spcPts val="288"/>
              </a:spcBef>
              <a:spcAft>
                <a:spcPts val="288"/>
              </a:spcAft>
            </a:pPr>
            <a:r>
              <a:rPr lang="es-ES" altLang="es-ES" sz="1100" dirty="0"/>
              <a:t>Fertilizante</a:t>
            </a:r>
          </a:p>
          <a:p>
            <a:pPr>
              <a:spcBef>
                <a:spcPts val="288"/>
              </a:spcBef>
              <a:spcAft>
                <a:spcPts val="288"/>
              </a:spcAft>
            </a:pPr>
            <a:r>
              <a:rPr lang="es-ES" altLang="es-ES" sz="1100" dirty="0"/>
              <a:t>Gasóleo</a:t>
            </a:r>
          </a:p>
          <a:p>
            <a:pPr>
              <a:spcBef>
                <a:spcPts val="288"/>
              </a:spcBef>
              <a:spcAft>
                <a:spcPts val="288"/>
              </a:spcAft>
            </a:pPr>
            <a:r>
              <a:rPr lang="es-ES" altLang="es-ES" sz="1100" dirty="0"/>
              <a:t>Almacenaje, Secado y Riego</a:t>
            </a:r>
          </a:p>
          <a:p>
            <a:pPr>
              <a:spcBef>
                <a:spcPts val="288"/>
              </a:spcBef>
              <a:spcAft>
                <a:spcPts val="288"/>
              </a:spcAft>
            </a:pPr>
            <a:r>
              <a:rPr lang="es-ES" altLang="es-ES" sz="1100" dirty="0"/>
              <a:t>Semillas</a:t>
            </a:r>
          </a:p>
          <a:p>
            <a:pPr>
              <a:spcBef>
                <a:spcPts val="288"/>
              </a:spcBef>
              <a:spcAft>
                <a:spcPts val="288"/>
              </a:spcAft>
            </a:pPr>
            <a:r>
              <a:rPr lang="es-ES" altLang="es-ES" sz="1100" dirty="0"/>
              <a:t>Pesticidas</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CB87304D-254E-1529-6152-7D4D2B16FA7C}"/>
              </a:ext>
            </a:extLst>
          </p:cNvPr>
          <p:cNvSpPr>
            <a:spLocks noGrp="1" noChangeArrowheads="1"/>
          </p:cNvSpPr>
          <p:nvPr>
            <p:ph type="title" idx="4294967295"/>
          </p:nvPr>
        </p:nvSpPr>
        <p:spPr>
          <a:xfrm>
            <a:off x="1096963" y="287338"/>
            <a:ext cx="10058400" cy="1450975"/>
          </a:xfrm>
          <a:ln/>
        </p:spPr>
        <p:txBody>
          <a:bodyPr/>
          <a:lstStyle/>
          <a:p>
            <a:pPr algn="ctr">
              <a:lnSpc>
                <a:spcPct val="85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404040"/>
                </a:solidFill>
                <a:latin typeface="Cambria" panose="02040503050406030204" pitchFamily="18" charset="0"/>
              </a:rPr>
              <a:t>Consumo energético </a:t>
            </a:r>
          </a:p>
        </p:txBody>
      </p:sp>
      <p:sp>
        <p:nvSpPr>
          <p:cNvPr id="26626" name="Text Box 2">
            <a:extLst>
              <a:ext uri="{FF2B5EF4-FFF2-40B4-BE49-F238E27FC236}">
                <a16:creationId xmlns:a16="http://schemas.microsoft.com/office/drawing/2014/main" id="{785571AA-E938-9AFF-3EAE-48A92AEF9D08}"/>
              </a:ext>
            </a:extLst>
          </p:cNvPr>
          <p:cNvSpPr txBox="1">
            <a:spLocks noChangeArrowheads="1"/>
          </p:cNvSpPr>
          <p:nvPr/>
        </p:nvSpPr>
        <p:spPr bwMode="auto">
          <a:xfrm>
            <a:off x="1096963" y="1846263"/>
            <a:ext cx="106807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buClr>
                <a:srgbClr val="99CB38"/>
              </a:buClr>
              <a:buFont typeface="Calibri" panose="020F0502020204030204" pitchFamily="34" charset="0"/>
              <a:buChar char=" "/>
            </a:pPr>
            <a:r>
              <a:rPr lang="es-ES" altLang="es-ES" sz="2400">
                <a:solidFill>
                  <a:srgbClr val="404040"/>
                </a:solidFill>
                <a:latin typeface="Cambria" panose="02040503050406030204" pitchFamily="18" charset="0"/>
              </a:rPr>
              <a:t>La agricultura y el sector forestal consumen alrededor del 3,7% de toda la energía de la UE.</a:t>
            </a:r>
          </a:p>
          <a:p>
            <a:pPr algn="just" hangingPunct="1">
              <a:lnSpc>
                <a:spcPct val="100000"/>
              </a:lnSpc>
              <a:buClrTx/>
              <a:buSzTx/>
              <a:buFontTx/>
              <a:buNone/>
            </a:pPr>
            <a:endParaRPr lang="es-ES" altLang="es-ES" sz="2400">
              <a:solidFill>
                <a:srgbClr val="404040"/>
              </a:solidFill>
              <a:latin typeface="Cambria" panose="02040503050406030204" pitchFamily="18" charset="0"/>
            </a:endParaRPr>
          </a:p>
          <a:p>
            <a:pPr algn="just" hangingPunct="1">
              <a:lnSpc>
                <a:spcPct val="100000"/>
              </a:lnSpc>
              <a:buClr>
                <a:srgbClr val="99CB38"/>
              </a:buClr>
              <a:buFont typeface="Calibri" panose="020F0502020204030204" pitchFamily="34" charset="0"/>
              <a:buChar char=" "/>
            </a:pPr>
            <a:r>
              <a:rPr lang="es-ES" altLang="es-ES" sz="2400">
                <a:solidFill>
                  <a:srgbClr val="404040"/>
                </a:solidFill>
                <a:latin typeface="Cambria" panose="02040503050406030204" pitchFamily="18" charset="0"/>
              </a:rPr>
              <a:t>La producción de fertilizante de nitrógeno utiliza cerca de un 48% de la energía usada en la producción primaria.</a:t>
            </a:r>
          </a:p>
          <a:p>
            <a:pPr algn="just" hangingPunct="1">
              <a:lnSpc>
                <a:spcPct val="100000"/>
              </a:lnSpc>
              <a:buClrTx/>
              <a:buSzTx/>
              <a:buFontTx/>
              <a:buNone/>
            </a:pPr>
            <a:endParaRPr lang="es-ES" altLang="es-ES" sz="2400">
              <a:solidFill>
                <a:srgbClr val="404040"/>
              </a:solidFill>
              <a:latin typeface="Cambria" panose="02040503050406030204" pitchFamily="18" charset="0"/>
            </a:endParaRPr>
          </a:p>
          <a:p>
            <a:pPr algn="just" hangingPunct="1">
              <a:lnSpc>
                <a:spcPct val="100000"/>
              </a:lnSpc>
              <a:buClr>
                <a:srgbClr val="99CB38"/>
              </a:buClr>
              <a:buFont typeface="Calibri" panose="020F0502020204030204" pitchFamily="34" charset="0"/>
              <a:buChar char=" "/>
            </a:pPr>
            <a:r>
              <a:rPr lang="es-ES" altLang="es-ES" sz="2400">
                <a:solidFill>
                  <a:srgbClr val="404040"/>
                </a:solidFill>
                <a:latin typeface="Cambria" panose="02040503050406030204" pitchFamily="18" charset="0"/>
              </a:rPr>
              <a:t>El uso de maquinaria representa casi un 30% del gasto energético de la agricultura.</a:t>
            </a:r>
          </a:p>
          <a:p>
            <a:pPr algn="just" hangingPunct="1">
              <a:lnSpc>
                <a:spcPct val="100000"/>
              </a:lnSpc>
              <a:buClrTx/>
              <a:buSzTx/>
              <a:buFontTx/>
              <a:buNone/>
            </a:pPr>
            <a:endParaRPr lang="es-ES" altLang="es-ES" sz="2400">
              <a:solidFill>
                <a:srgbClr val="404040"/>
              </a:solidFill>
              <a:latin typeface="Cambria" panose="02040503050406030204" pitchFamily="18" charset="0"/>
            </a:endParaRPr>
          </a:p>
          <a:p>
            <a:pPr algn="just" hangingPunct="1">
              <a:lnSpc>
                <a:spcPct val="100000"/>
              </a:lnSpc>
              <a:buClr>
                <a:srgbClr val="99CB38"/>
              </a:buClr>
              <a:buFont typeface="Calibri" panose="020F0502020204030204" pitchFamily="34" charset="0"/>
              <a:buChar char=" "/>
            </a:pPr>
            <a:r>
              <a:rPr lang="es-ES" altLang="es-ES" sz="2400">
                <a:solidFill>
                  <a:srgbClr val="404040"/>
                </a:solidFill>
                <a:latin typeface="Cambria" panose="02040503050406030204" pitchFamily="18" charset="0"/>
              </a:rPr>
              <a:t>Es importante usar tractores y maquinaria adecuados para evitar un ineficiente consumo de combustible fósil. Se puede sustituir el motor diésel que se usa para el bombeo mecánico por bombas de riego que funcionan con energía solar. </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704D7A50-BB5B-8055-4E81-5392B6156F23}"/>
              </a:ext>
            </a:extLst>
          </p:cNvPr>
          <p:cNvSpPr>
            <a:spLocks noGrp="1" noChangeArrowheads="1"/>
          </p:cNvSpPr>
          <p:nvPr>
            <p:ph type="title" idx="4294967295"/>
          </p:nvPr>
        </p:nvSpPr>
        <p:spPr>
          <a:xfrm>
            <a:off x="1096963" y="287338"/>
            <a:ext cx="10058400" cy="1450975"/>
          </a:xfrm>
          <a:ln/>
        </p:spPr>
        <p:txBody>
          <a:bodyPr/>
          <a:lstStyle/>
          <a:p>
            <a:pPr algn="ctr">
              <a:lnSpc>
                <a:spcPct val="85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404040"/>
                </a:solidFill>
                <a:latin typeface="Cambria" panose="02040503050406030204" pitchFamily="18" charset="0"/>
              </a:rPr>
              <a:t>Consumo energético </a:t>
            </a:r>
          </a:p>
        </p:txBody>
      </p:sp>
      <p:sp>
        <p:nvSpPr>
          <p:cNvPr id="27650" name="Text Box 2">
            <a:extLst>
              <a:ext uri="{FF2B5EF4-FFF2-40B4-BE49-F238E27FC236}">
                <a16:creationId xmlns:a16="http://schemas.microsoft.com/office/drawing/2014/main" id="{164DC971-7845-3AFF-F52C-8746141464B9}"/>
              </a:ext>
            </a:extLst>
          </p:cNvPr>
          <p:cNvSpPr txBox="1">
            <a:spLocks noChangeArrowheads="1"/>
          </p:cNvSpPr>
          <p:nvPr/>
        </p:nvSpPr>
        <p:spPr bwMode="auto">
          <a:xfrm>
            <a:off x="1096963" y="1846263"/>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buClr>
                <a:srgbClr val="99CB38"/>
              </a:buClr>
              <a:buFont typeface="Calibri" panose="020F0502020204030204" pitchFamily="34" charset="0"/>
              <a:buChar char=" "/>
            </a:pPr>
            <a:r>
              <a:rPr lang="es-ES" altLang="es-ES" sz="2400">
                <a:solidFill>
                  <a:srgbClr val="404040"/>
                </a:solidFill>
                <a:latin typeface="Cambria" panose="02040503050406030204" pitchFamily="18" charset="0"/>
              </a:rPr>
              <a:t>Instalar tecnologías de energías renovables en las granjas como paneles solares o aerogeneradores para satisfacer las necesidades energéticas puede reducir notablemente la dependencia que tiene el sector agrícola de los combustibles fósiles.</a:t>
            </a:r>
          </a:p>
          <a:p>
            <a:pPr algn="just" hangingPunct="1">
              <a:lnSpc>
                <a:spcPct val="100000"/>
              </a:lnSpc>
              <a:buClrTx/>
              <a:buSzTx/>
              <a:buFontTx/>
              <a:buNone/>
            </a:pPr>
            <a:endParaRPr lang="es-ES" altLang="es-ES" sz="2400">
              <a:solidFill>
                <a:srgbClr val="404040"/>
              </a:solidFill>
              <a:latin typeface="Cambria" panose="02040503050406030204" pitchFamily="18" charset="0"/>
            </a:endParaRPr>
          </a:p>
          <a:p>
            <a:pPr algn="just" hangingPunct="1">
              <a:lnSpc>
                <a:spcPct val="100000"/>
              </a:lnSpc>
              <a:buClr>
                <a:srgbClr val="99CB38"/>
              </a:buClr>
              <a:buFont typeface="Calibri" panose="020F0502020204030204" pitchFamily="34" charset="0"/>
              <a:buChar char=" "/>
            </a:pPr>
            <a:r>
              <a:rPr lang="es-ES" altLang="es-ES" sz="2400">
                <a:solidFill>
                  <a:srgbClr val="404040"/>
                </a:solidFill>
                <a:latin typeface="Cambria" panose="02040503050406030204" pitchFamily="18" charset="0"/>
              </a:rPr>
              <a:t>Recuperar metano del estiércol es una práctica que puede ser utilizada fácilmente con grandes grupos de ganado. El metano se puede capturar de almacenes de estiércol y usarlo como biogás, una fuente de energía renovable. Hacerlo también reduce las emisiones de metano, mitigando el gran impacto medioambiental de la cría de ganado.  </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2C155FB1-0CF6-9DD1-C399-EF71C98DDC0F}"/>
              </a:ext>
            </a:extLst>
          </p:cNvPr>
          <p:cNvSpPr>
            <a:spLocks noGrp="1" noChangeArrowheads="1"/>
          </p:cNvSpPr>
          <p:nvPr>
            <p:ph type="title" idx="4294967295"/>
          </p:nvPr>
        </p:nvSpPr>
        <p:spPr>
          <a:xfrm>
            <a:off x="1096963" y="287338"/>
            <a:ext cx="10058400" cy="1450975"/>
          </a:xfrm>
          <a:ln/>
        </p:spPr>
        <p:txBody>
          <a:bodyPr/>
          <a:lstStyle/>
          <a:p>
            <a:pPr algn="ctr">
              <a:lnSpc>
                <a:spcPct val="85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404040"/>
                </a:solidFill>
                <a:latin typeface="Cambria" panose="02040503050406030204" pitchFamily="18" charset="0"/>
              </a:rPr>
              <a:t>Consumo energético</a:t>
            </a:r>
          </a:p>
        </p:txBody>
      </p:sp>
      <p:graphicFrame>
        <p:nvGraphicFramePr>
          <p:cNvPr id="28674" name="Group 2">
            <a:extLst>
              <a:ext uri="{FF2B5EF4-FFF2-40B4-BE49-F238E27FC236}">
                <a16:creationId xmlns:a16="http://schemas.microsoft.com/office/drawing/2014/main" id="{AD259A37-5D71-7DCA-17B5-4CB39EF9FC13}"/>
              </a:ext>
            </a:extLst>
          </p:cNvPr>
          <p:cNvGraphicFramePr>
            <a:graphicFrameLocks noGrp="1"/>
          </p:cNvGraphicFramePr>
          <p:nvPr/>
        </p:nvGraphicFramePr>
        <p:xfrm>
          <a:off x="1096963" y="1846263"/>
          <a:ext cx="10059987" cy="4176713"/>
        </p:xfrm>
        <a:graphic>
          <a:graphicData uri="http://schemas.openxmlformats.org/drawingml/2006/table">
            <a:tbl>
              <a:tblPr/>
              <a:tblGrid>
                <a:gridCol w="5030787">
                  <a:extLst>
                    <a:ext uri="{9D8B030D-6E8A-4147-A177-3AD203B41FA5}">
                      <a16:colId xmlns:a16="http://schemas.microsoft.com/office/drawing/2014/main" val="60319428"/>
                    </a:ext>
                  </a:extLst>
                </a:gridCol>
                <a:gridCol w="5029200">
                  <a:extLst>
                    <a:ext uri="{9D8B030D-6E8A-4147-A177-3AD203B41FA5}">
                      <a16:colId xmlns:a16="http://schemas.microsoft.com/office/drawing/2014/main" val="3371024564"/>
                    </a:ext>
                  </a:extLst>
                </a:gridCol>
              </a:tblGrid>
              <a:tr h="377825">
                <a:tc>
                  <a:txBody>
                    <a:bodyPr/>
                    <a:lstStyle>
                      <a:lvl1pPr>
                        <a:lnSpc>
                          <a:spcPct val="75000"/>
                        </a:lnSpc>
                        <a:spcBef>
                          <a:spcPts val="1425"/>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es-ES" sz="18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Producción de Biogás</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99CB38"/>
                    </a:solidFill>
                  </a:tcPr>
                </a:tc>
                <a:tc>
                  <a:txBody>
                    <a:bodyPr/>
                    <a:lstStyle>
                      <a:lvl1pPr>
                        <a:lnSpc>
                          <a:spcPct val="75000"/>
                        </a:lnSpc>
                        <a:spcBef>
                          <a:spcPts val="1425"/>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18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Agrovoltaica</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99CB38"/>
                    </a:solidFill>
                  </a:tcPr>
                </a:tc>
                <a:extLst>
                  <a:ext uri="{0D108BD9-81ED-4DB2-BD59-A6C34878D82A}">
                    <a16:rowId xmlns:a16="http://schemas.microsoft.com/office/drawing/2014/main" val="1895762146"/>
                  </a:ext>
                </a:extLst>
              </a:tr>
              <a:tr h="2008188">
                <a:tc>
                  <a:txBody>
                    <a:bodyPr/>
                    <a:lstStyle>
                      <a:lvl1pPr>
                        <a:lnSpc>
                          <a:spcPct val="75000"/>
                        </a:lnSpc>
                        <a:spcBef>
                          <a:spcPts val="1425"/>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0">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DEBCE"/>
                    </a:solidFill>
                  </a:tcPr>
                </a:tc>
                <a:tc>
                  <a:txBody>
                    <a:bodyPr/>
                    <a:lstStyle>
                      <a:lvl1pPr>
                        <a:lnSpc>
                          <a:spcPct val="75000"/>
                        </a:lnSpc>
                        <a:spcBef>
                          <a:spcPts val="1425"/>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endParaRPr>
                    </a:p>
                    <a:p>
                      <a:pPr marL="0" marR="0" lvl="0" indent="0" algn="ctr" defTabSz="914400" rtl="0" eaLnBrk="1" fontAlgn="base" latinLnBrk="0" hangingPunct="1">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endParaRPr>
                    </a:p>
                    <a:p>
                      <a:pPr marL="0" marR="0" lvl="0" indent="0" algn="ctr" defTabSz="914400" rtl="0" eaLnBrk="1" fontAlgn="base" latinLnBrk="0" hangingPunct="1">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endParaRPr>
                    </a:p>
                    <a:p>
                      <a:pPr marL="0" marR="0" lvl="0" indent="0" algn="ctr" defTabSz="914400" rtl="0" eaLnBrk="1" fontAlgn="base" latinLnBrk="0" hangingPunct="1">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endParaRPr>
                    </a:p>
                    <a:p>
                      <a:pPr marL="0" marR="0" lvl="0" indent="0" algn="ctr" defTabSz="914400" rtl="0" eaLnBrk="1" fontAlgn="base" latinLnBrk="0" hangingPunct="1">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endParaRPr>
                    </a:p>
                    <a:p>
                      <a:pPr marL="0" marR="0" lvl="0" indent="0" algn="ctr" defTabSz="914400" rtl="0" eaLnBrk="1" fontAlgn="base" latinLnBrk="0" hangingPunct="1">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endParaRPr>
                    </a:p>
                    <a:p>
                      <a:pPr marL="0" marR="0" lvl="0" indent="0" algn="ctr" defTabSz="914400" rtl="0" eaLnBrk="1" fontAlgn="base" latinLnBrk="0" hangingPunct="1">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DEBCE"/>
                    </a:solidFill>
                  </a:tcPr>
                </a:tc>
                <a:extLst>
                  <a:ext uri="{0D108BD9-81ED-4DB2-BD59-A6C34878D82A}">
                    <a16:rowId xmlns:a16="http://schemas.microsoft.com/office/drawing/2014/main" val="3150815651"/>
                  </a:ext>
                </a:extLst>
              </a:tr>
              <a:tr h="1790700">
                <a:tc>
                  <a:txBody>
                    <a:bodyPr/>
                    <a:lstStyle>
                      <a:lvl1pPr>
                        <a:lnSpc>
                          <a:spcPct val="75000"/>
                        </a:lnSpc>
                        <a:spcBef>
                          <a:spcPts val="1425"/>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El biogás se produce bajo condiciones anaerobias, donde los microorganismos descomponen la materia orgánica (estiércol), produciendo metano, CO</a:t>
                      </a:r>
                      <a:r>
                        <a:rPr kumimoji="0" lang="en-US" altLang="es-ES" sz="1600" b="0" i="0" u="none" strike="noStrike" cap="none" normalizeH="0" baseline="-25000">
                          <a:ln>
                            <a:noFill/>
                          </a:ln>
                          <a:solidFill>
                            <a:srgbClr val="000000"/>
                          </a:solidFill>
                          <a:effectLst/>
                          <a:latin typeface="Cambria" panose="02040503050406030204" pitchFamily="18" charset="0"/>
                          <a:ea typeface="Microsoft YaHei" panose="020B0503020204020204" pitchFamily="34" charset="-122"/>
                        </a:rPr>
                        <a:t>2</a:t>
                      </a: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 y pequeñas cantidades de otros gases. </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FF5E8"/>
                    </a:solidFill>
                  </a:tcPr>
                </a:tc>
                <a:tc>
                  <a:txBody>
                    <a:bodyPr/>
                    <a:lstStyle>
                      <a:lvl1pPr>
                        <a:lnSpc>
                          <a:spcPct val="75000"/>
                        </a:lnSpc>
                        <a:spcBef>
                          <a:spcPts val="1425"/>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Combina la producción agrícola con la energía solar de manera que favorece el rendimiento de ambos. Lo paneles solares protegen los cultivos que se encuentran debajo (de altas temperaturas, granizo, etc.) y reducen la evapotranspiración, disminuyendo así la huella hídrica. A cambio, la eficiencia fotovoltaica puede llegar a ser casi el doble. </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FF5E8"/>
                    </a:solidFill>
                  </a:tcPr>
                </a:tc>
                <a:extLst>
                  <a:ext uri="{0D108BD9-81ED-4DB2-BD59-A6C34878D82A}">
                    <a16:rowId xmlns:a16="http://schemas.microsoft.com/office/drawing/2014/main" val="4035643941"/>
                  </a:ext>
                </a:extLst>
              </a:tr>
            </a:tbl>
          </a:graphicData>
        </a:graphic>
      </p:graphicFrame>
      <p:pic>
        <p:nvPicPr>
          <p:cNvPr id="28698" name="Picture 26">
            <a:extLst>
              <a:ext uri="{FF2B5EF4-FFF2-40B4-BE49-F238E27FC236}">
                <a16:creationId xmlns:a16="http://schemas.microsoft.com/office/drawing/2014/main" id="{97397C44-FDBF-700D-0A07-0477E27EF1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2488" y="2355850"/>
            <a:ext cx="2909887" cy="1636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99" name="Picture 27">
            <a:extLst>
              <a:ext uri="{FF2B5EF4-FFF2-40B4-BE49-F238E27FC236}">
                <a16:creationId xmlns:a16="http://schemas.microsoft.com/office/drawing/2014/main" id="{EA80334E-21D5-9562-05F4-D3565D3C2C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9138" y="2298700"/>
            <a:ext cx="3321050" cy="1847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A83CEB1F-0A60-1FFB-4729-C8B572F4ADFC}"/>
              </a:ext>
            </a:extLst>
          </p:cNvPr>
          <p:cNvSpPr>
            <a:spLocks noGrp="1" noChangeArrowheads="1"/>
          </p:cNvSpPr>
          <p:nvPr>
            <p:ph type="title" idx="4294967295"/>
          </p:nvPr>
        </p:nvSpPr>
        <p:spPr>
          <a:xfrm>
            <a:off x="1096963" y="287338"/>
            <a:ext cx="10058400" cy="1450975"/>
          </a:xfrm>
          <a:ln/>
        </p:spPr>
        <p:txBody>
          <a:bodyPr/>
          <a:lstStyle/>
          <a:p>
            <a:pPr algn="ctr">
              <a:lnSpc>
                <a:spcPct val="85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404040"/>
                </a:solidFill>
                <a:latin typeface="Cambria" panose="02040503050406030204" pitchFamily="18" charset="0"/>
              </a:rPr>
              <a:t>Agricultura Climáticamente Inteligente</a:t>
            </a:r>
          </a:p>
        </p:txBody>
      </p:sp>
      <p:sp>
        <p:nvSpPr>
          <p:cNvPr id="29698" name="Text Box 2">
            <a:extLst>
              <a:ext uri="{FF2B5EF4-FFF2-40B4-BE49-F238E27FC236}">
                <a16:creationId xmlns:a16="http://schemas.microsoft.com/office/drawing/2014/main" id="{0BBA38B0-D223-65FB-7CB9-3C22503054CD}"/>
              </a:ext>
            </a:extLst>
          </p:cNvPr>
          <p:cNvSpPr txBox="1">
            <a:spLocks noChangeArrowheads="1"/>
          </p:cNvSpPr>
          <p:nvPr/>
        </p:nvSpPr>
        <p:spPr bwMode="auto">
          <a:xfrm>
            <a:off x="1096963" y="1846263"/>
            <a:ext cx="10058400" cy="441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buClr>
                <a:srgbClr val="99CB38"/>
              </a:buClr>
              <a:buFont typeface="Calibri" panose="020F0502020204030204" pitchFamily="34" charset="0"/>
              <a:buChar char=" "/>
            </a:pPr>
            <a:r>
              <a:rPr lang="es-ES" altLang="es-ES" sz="2000">
                <a:solidFill>
                  <a:srgbClr val="404040"/>
                </a:solidFill>
                <a:latin typeface="Cambria" panose="02040503050406030204" pitchFamily="18" charset="0"/>
              </a:rPr>
              <a:t>La agriultura climáticamente inteligente (CSA) se compone de estrategias cuyo objetivo es aumentar la productividad y fomentar la resiliencia para avanzar hacia una agricultura ecológica y resiliente frente al clima.</a:t>
            </a:r>
          </a:p>
          <a:p>
            <a:pPr algn="just" hangingPunct="1">
              <a:lnSpc>
                <a:spcPct val="100000"/>
              </a:lnSpc>
              <a:buClrTx/>
              <a:buSzTx/>
              <a:buFontTx/>
              <a:buNone/>
            </a:pPr>
            <a:endParaRPr lang="es-ES" altLang="es-ES" sz="2000">
              <a:solidFill>
                <a:srgbClr val="404040"/>
              </a:solidFill>
              <a:latin typeface="Cambria" panose="02040503050406030204" pitchFamily="18" charset="0"/>
            </a:endParaRPr>
          </a:p>
          <a:p>
            <a:pPr algn="just" hangingPunct="1">
              <a:lnSpc>
                <a:spcPct val="100000"/>
              </a:lnSpc>
              <a:buClr>
                <a:srgbClr val="99CB38"/>
              </a:buClr>
              <a:buFont typeface="Calibri" panose="020F0502020204030204" pitchFamily="34" charset="0"/>
              <a:buChar char=" "/>
            </a:pPr>
            <a:r>
              <a:rPr lang="es-ES" altLang="es-ES" sz="2000">
                <a:solidFill>
                  <a:srgbClr val="404040"/>
                </a:solidFill>
                <a:latin typeface="Cambria" panose="02040503050406030204" pitchFamily="18" charset="0"/>
              </a:rPr>
              <a:t>La CSA es una forma de combinar prácticas sostenibles para abordar un riesgo climático específico, adaptado a una comunidad agrícola asentada. Loa agricultores tienen los conocimientos necesarios para implementar prácticas sostenibles que encajen con el problema en cuestión.  </a:t>
            </a:r>
          </a:p>
          <a:p>
            <a:pPr algn="just" hangingPunct="1">
              <a:lnSpc>
                <a:spcPct val="100000"/>
              </a:lnSpc>
              <a:buClrTx/>
              <a:buSzTx/>
              <a:buFontTx/>
              <a:buNone/>
            </a:pPr>
            <a:endParaRPr lang="es-ES" altLang="es-ES" sz="2000">
              <a:solidFill>
                <a:srgbClr val="404040"/>
              </a:solidFill>
              <a:latin typeface="Cambria" panose="02040503050406030204" pitchFamily="18" charset="0"/>
            </a:endParaRPr>
          </a:p>
          <a:p>
            <a:pPr algn="just" hangingPunct="1">
              <a:lnSpc>
                <a:spcPct val="100000"/>
              </a:lnSpc>
              <a:buClr>
                <a:srgbClr val="99CB38"/>
              </a:buClr>
              <a:buFont typeface="Calibri" panose="020F0502020204030204" pitchFamily="34" charset="0"/>
              <a:buChar char=" "/>
            </a:pPr>
            <a:r>
              <a:rPr lang="es-ES" altLang="es-ES" sz="2000">
                <a:solidFill>
                  <a:srgbClr val="404040"/>
                </a:solidFill>
                <a:latin typeface="Cambria" panose="02040503050406030204" pitchFamily="18" charset="0"/>
              </a:rPr>
              <a:t>Por ejemplo, los agricultores que estén en zonas con periodos prolongados de sequía pueden mejorar la capacidad del suelo de retener y filtrar agua aumentando la materia orgánica del suelo, plantando cubiertas vegetales (p. ej. veza y cereales) o poniendo films biodegradados encima del suelo. </a:t>
            </a:r>
          </a:p>
          <a:p>
            <a:pPr hangingPunct="1">
              <a:lnSpc>
                <a:spcPct val="90000"/>
              </a:lnSpc>
              <a:spcBef>
                <a:spcPts val="1213"/>
              </a:spcBef>
              <a:spcAft>
                <a:spcPts val="213"/>
              </a:spcAft>
              <a:buClrTx/>
              <a:buSzTx/>
              <a:buFontTx/>
              <a:buNone/>
            </a:pPr>
            <a:endParaRPr lang="es-ES" altLang="es-ES" sz="2000">
              <a:solidFill>
                <a:srgbClr val="404040"/>
              </a:solidFill>
              <a:latin typeface="Cambria" panose="02040503050406030204" pitchFamily="18" charset="0"/>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BDC09216-70CA-3E4B-1606-07EC4369C263}"/>
              </a:ext>
            </a:extLst>
          </p:cNvPr>
          <p:cNvSpPr>
            <a:spLocks noGrp="1" noChangeArrowheads="1"/>
          </p:cNvSpPr>
          <p:nvPr>
            <p:ph type="title" idx="4294967295"/>
          </p:nvPr>
        </p:nvSpPr>
        <p:spPr>
          <a:xfrm>
            <a:off x="1096963" y="287338"/>
            <a:ext cx="10058400" cy="1450975"/>
          </a:xfrm>
          <a:ln/>
        </p:spPr>
        <p:txBody>
          <a:bodyPr/>
          <a:lstStyle/>
          <a:p>
            <a:pPr algn="ctr">
              <a:lnSpc>
                <a:spcPct val="85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404040"/>
                </a:solidFill>
                <a:latin typeface="Cambria" panose="02040503050406030204" pitchFamily="18" charset="0"/>
              </a:rPr>
              <a:t>Agricultura Climáticamente Inteligente</a:t>
            </a:r>
          </a:p>
        </p:txBody>
      </p:sp>
      <p:sp>
        <p:nvSpPr>
          <p:cNvPr id="30722" name="Text Box 2">
            <a:extLst>
              <a:ext uri="{FF2B5EF4-FFF2-40B4-BE49-F238E27FC236}">
                <a16:creationId xmlns:a16="http://schemas.microsoft.com/office/drawing/2014/main" id="{1C013560-D284-87CE-7BDD-D2007DBC4766}"/>
              </a:ext>
            </a:extLst>
          </p:cNvPr>
          <p:cNvSpPr txBox="1">
            <a:spLocks noChangeArrowheads="1"/>
          </p:cNvSpPr>
          <p:nvPr/>
        </p:nvSpPr>
        <p:spPr bwMode="auto">
          <a:xfrm>
            <a:off x="1096963" y="1846263"/>
            <a:ext cx="10058400" cy="441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buClr>
                <a:srgbClr val="99CB38"/>
              </a:buClr>
              <a:buFont typeface="Calibri" panose="020F0502020204030204" pitchFamily="34" charset="0"/>
              <a:buChar char=" "/>
            </a:pPr>
            <a:r>
              <a:rPr lang="es-ES" altLang="es-ES" sz="2000">
                <a:solidFill>
                  <a:srgbClr val="404040"/>
                </a:solidFill>
                <a:latin typeface="Cambria" panose="02040503050406030204" pitchFamily="18" charset="0"/>
              </a:rPr>
              <a:t>Las estrategias de la CSA proporcionan al agricultor la información necesaria sobre qué tiene que aplicar y cuándo para evitar el uso excesivo de pesticidas. Las variedades de cultivo que son resistentes a las plagas y a las enfermedades están en desarrollo constante. Plantar esas variedades puede eliminar o reducir notablemente el uso de pesticidas.</a:t>
            </a:r>
          </a:p>
          <a:p>
            <a:pPr algn="just" hangingPunct="1">
              <a:lnSpc>
                <a:spcPct val="100000"/>
              </a:lnSpc>
              <a:buClrTx/>
              <a:buSzTx/>
              <a:buFontTx/>
              <a:buNone/>
            </a:pPr>
            <a:endParaRPr lang="es-ES" altLang="es-ES" sz="2000">
              <a:solidFill>
                <a:srgbClr val="404040"/>
              </a:solidFill>
              <a:latin typeface="Cambria" panose="02040503050406030204" pitchFamily="18" charset="0"/>
            </a:endParaRPr>
          </a:p>
          <a:p>
            <a:pPr algn="just" hangingPunct="1">
              <a:lnSpc>
                <a:spcPct val="100000"/>
              </a:lnSpc>
              <a:buClr>
                <a:srgbClr val="99CB38"/>
              </a:buClr>
              <a:buFont typeface="Calibri" panose="020F0502020204030204" pitchFamily="34" charset="0"/>
              <a:buChar char=" "/>
            </a:pPr>
            <a:r>
              <a:rPr lang="es-ES" altLang="es-ES" sz="2000" i="1">
                <a:solidFill>
                  <a:srgbClr val="404040"/>
                </a:solidFill>
                <a:latin typeface="Cambria" panose="02040503050406030204" pitchFamily="18" charset="0"/>
              </a:rPr>
              <a:t>Ejemplos relacionados con el mediterráneo incluyen:</a:t>
            </a:r>
          </a:p>
          <a:p>
            <a:pPr algn="just" hangingPunct="1">
              <a:lnSpc>
                <a:spcPct val="100000"/>
              </a:lnSpc>
              <a:buClrTx/>
              <a:buSzTx/>
              <a:buFontTx/>
              <a:buNone/>
            </a:pPr>
            <a:endParaRPr lang="es-ES" altLang="es-ES" sz="2000" i="1">
              <a:solidFill>
                <a:srgbClr val="404040"/>
              </a:solidFill>
              <a:latin typeface="Cambria" panose="02040503050406030204" pitchFamily="18" charset="0"/>
            </a:endParaRPr>
          </a:p>
          <a:p>
            <a:pPr marL="358775" indent="-358775" algn="just" hangingPunct="1">
              <a:lnSpc>
                <a:spcPct val="100000"/>
              </a:lnSpc>
              <a:buClr>
                <a:srgbClr val="99CB38"/>
              </a:buClr>
              <a:buFont typeface="Wingdings" panose="05000000000000000000" pitchFamily="2" charset="2"/>
              <a:buChar char=""/>
            </a:pPr>
            <a:r>
              <a:rPr lang="es-ES" altLang="es-ES" sz="2000">
                <a:solidFill>
                  <a:srgbClr val="404040"/>
                </a:solidFill>
                <a:latin typeface="Cambria" panose="02040503050406030204" pitchFamily="18" charset="0"/>
              </a:rPr>
              <a:t>Variedades de patatas y tomates resistentes a nematodos o al mildiú velloso</a:t>
            </a:r>
          </a:p>
          <a:p>
            <a:pPr marL="358775" indent="-358775" algn="just" hangingPunct="1">
              <a:lnSpc>
                <a:spcPct val="100000"/>
              </a:lnSpc>
              <a:buClr>
                <a:srgbClr val="99CB38"/>
              </a:buClr>
              <a:buFont typeface="Wingdings" panose="05000000000000000000" pitchFamily="2" charset="2"/>
              <a:buChar char=""/>
            </a:pPr>
            <a:r>
              <a:rPr lang="es-ES" altLang="es-ES" sz="2000">
                <a:solidFill>
                  <a:srgbClr val="404040"/>
                </a:solidFill>
                <a:latin typeface="Cambria" panose="02040503050406030204" pitchFamily="18" charset="0"/>
              </a:rPr>
              <a:t>Inocular sandía a las calabazas para aprovechar la resistencia de las calabazas a enfermedades del suelo (p. ej. </a:t>
            </a:r>
            <a:r>
              <a:rPr lang="es-ES" altLang="es-ES" sz="2000" i="1">
                <a:solidFill>
                  <a:srgbClr val="404040"/>
                </a:solidFill>
                <a:latin typeface="Cambria" panose="02040503050406030204" pitchFamily="18" charset="0"/>
              </a:rPr>
              <a:t>Fusarium</a:t>
            </a:r>
            <a:r>
              <a:rPr lang="es-ES" altLang="es-ES" sz="2000">
                <a:solidFill>
                  <a:srgbClr val="404040"/>
                </a:solidFill>
                <a:latin typeface="Cambria" panose="02040503050406030204" pitchFamily="18" charset="0"/>
              </a:rPr>
              <a:t>) y su mejor absorción de agua y nutrientes</a:t>
            </a:r>
          </a:p>
          <a:p>
            <a:pPr hangingPunct="1">
              <a:lnSpc>
                <a:spcPct val="90000"/>
              </a:lnSpc>
              <a:spcBef>
                <a:spcPts val="1213"/>
              </a:spcBef>
              <a:spcAft>
                <a:spcPts val="213"/>
              </a:spcAft>
              <a:buClrTx/>
              <a:buSzTx/>
              <a:buFontTx/>
              <a:buNone/>
            </a:pPr>
            <a:endParaRPr lang="es-ES" altLang="es-ES" sz="2000">
              <a:solidFill>
                <a:srgbClr val="404040"/>
              </a:solidFill>
              <a:latin typeface="Cambria" panose="02040503050406030204" pitchFamily="18" charset="0"/>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44A8F95-A9C7-1C32-BB57-E09CD8B4F98E}"/>
              </a:ext>
            </a:extLst>
          </p:cNvPr>
          <p:cNvPicPr>
            <a:picLocks noChangeAspect="1"/>
          </p:cNvPicPr>
          <p:nvPr/>
        </p:nvPicPr>
        <p:blipFill>
          <a:blip r:embed="rId2"/>
          <a:stretch>
            <a:fillRect/>
          </a:stretch>
        </p:blipFill>
        <p:spPr>
          <a:xfrm>
            <a:off x="535018" y="260648"/>
            <a:ext cx="11177606" cy="6005797"/>
          </a:xfrm>
          <a:prstGeom prst="rect">
            <a:avLst/>
          </a:prstGeom>
        </p:spPr>
      </p:pic>
    </p:spTree>
    <p:extLst>
      <p:ext uri="{BB962C8B-B14F-4D97-AF65-F5344CB8AC3E}">
        <p14:creationId xmlns:p14="http://schemas.microsoft.com/office/powerpoint/2010/main" val="215687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ADC74534-FE98-52C9-9B93-8042C15DB895}"/>
              </a:ext>
            </a:extLst>
          </p:cNvPr>
          <p:cNvSpPr>
            <a:spLocks noGrp="1" noChangeArrowheads="1"/>
          </p:cNvSpPr>
          <p:nvPr>
            <p:ph type="title" idx="4294967295"/>
          </p:nvPr>
        </p:nvSpPr>
        <p:spPr>
          <a:xfrm>
            <a:off x="1096963" y="287338"/>
            <a:ext cx="10058400" cy="1450975"/>
          </a:xfrm>
          <a:ln/>
        </p:spPr>
        <p:txBody>
          <a:bodyPr/>
          <a:lstStyle/>
          <a:p>
            <a:pPr algn="ctr">
              <a:lnSpc>
                <a:spcPct val="85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404040"/>
                </a:solidFill>
                <a:latin typeface="Cambria" panose="02040503050406030204" pitchFamily="18" charset="0"/>
              </a:rPr>
              <a:t>Gestión del Agua en la Agricultura</a:t>
            </a:r>
          </a:p>
        </p:txBody>
      </p:sp>
      <p:sp>
        <p:nvSpPr>
          <p:cNvPr id="32770" name="Text Box 2">
            <a:extLst>
              <a:ext uri="{FF2B5EF4-FFF2-40B4-BE49-F238E27FC236}">
                <a16:creationId xmlns:a16="http://schemas.microsoft.com/office/drawing/2014/main" id="{EE6B7381-A24A-58E2-1826-46A34A5D92DD}"/>
              </a:ext>
            </a:extLst>
          </p:cNvPr>
          <p:cNvSpPr txBox="1">
            <a:spLocks noChangeArrowheads="1"/>
          </p:cNvSpPr>
          <p:nvPr/>
        </p:nvSpPr>
        <p:spPr bwMode="auto">
          <a:xfrm>
            <a:off x="1096963" y="1846263"/>
            <a:ext cx="10058400" cy="4684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marL="533400" indent="-333375">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90000"/>
              </a:lnSpc>
              <a:spcBef>
                <a:spcPts val="1213"/>
              </a:spcBef>
              <a:spcAft>
                <a:spcPts val="213"/>
              </a:spcAft>
              <a:buClr>
                <a:srgbClr val="99CB38"/>
              </a:buClr>
              <a:buFont typeface="Calibri" panose="020F0502020204030204" pitchFamily="34" charset="0"/>
              <a:buChar char=" "/>
            </a:pPr>
            <a:r>
              <a:rPr lang="es-ES" altLang="es-ES" sz="2000" b="1" u="sng">
                <a:solidFill>
                  <a:srgbClr val="374151"/>
                </a:solidFill>
                <a:latin typeface="Cambria" panose="02040503050406030204" pitchFamily="18" charset="0"/>
              </a:rPr>
              <a:t>Las prácticas de gestión del agua pueden ayudar a conservar los recursos hídricos:</a:t>
            </a:r>
          </a:p>
          <a:p>
            <a:pPr algn="just" hangingPunct="1">
              <a:lnSpc>
                <a:spcPct val="90000"/>
              </a:lnSpc>
              <a:spcBef>
                <a:spcPts val="1213"/>
              </a:spcBef>
              <a:spcAft>
                <a:spcPts val="213"/>
              </a:spcAft>
              <a:buClrTx/>
              <a:buSzTx/>
              <a:buFontTx/>
              <a:buNone/>
            </a:pPr>
            <a:r>
              <a:rPr lang="es-ES" altLang="es-ES" sz="2000" b="1">
                <a:solidFill>
                  <a:srgbClr val="51C3F9"/>
                </a:solidFill>
                <a:latin typeface="Cambria" panose="02040503050406030204" pitchFamily="18" charset="0"/>
              </a:rPr>
              <a:t>Riego Eficiente</a:t>
            </a:r>
          </a:p>
          <a:p>
            <a:pPr lvl="1" algn="just" hangingPunct="1">
              <a:lnSpc>
                <a:spcPct val="90000"/>
              </a:lnSpc>
              <a:spcBef>
                <a:spcPts val="213"/>
              </a:spcBef>
              <a:spcAft>
                <a:spcPts val="413"/>
              </a:spcAft>
              <a:buClr>
                <a:srgbClr val="99CB38"/>
              </a:buClr>
              <a:buFont typeface="Wingdings" panose="05000000000000000000" pitchFamily="2" charset="2"/>
              <a:buChar char=""/>
            </a:pPr>
            <a:r>
              <a:rPr lang="es-ES" altLang="es-ES">
                <a:solidFill>
                  <a:srgbClr val="374151"/>
                </a:solidFill>
                <a:latin typeface="Cambria" panose="02040503050406030204" pitchFamily="18" charset="0"/>
              </a:rPr>
              <a:t>Instalar sistemas de riego que limiten las pérdidas (p. ej. riego por goteo)</a:t>
            </a:r>
          </a:p>
          <a:p>
            <a:pPr lvl="1" algn="just" hangingPunct="1">
              <a:lnSpc>
                <a:spcPct val="90000"/>
              </a:lnSpc>
              <a:spcBef>
                <a:spcPts val="213"/>
              </a:spcBef>
              <a:spcAft>
                <a:spcPts val="413"/>
              </a:spcAft>
              <a:buClr>
                <a:srgbClr val="99CB38"/>
              </a:buClr>
              <a:buFont typeface="Wingdings" panose="05000000000000000000" pitchFamily="2" charset="2"/>
              <a:buChar char=""/>
            </a:pPr>
            <a:r>
              <a:rPr lang="es-ES" altLang="es-ES">
                <a:solidFill>
                  <a:srgbClr val="374151"/>
                </a:solidFill>
                <a:latin typeface="Cambria" panose="02040503050406030204" pitchFamily="18" charset="0"/>
              </a:rPr>
              <a:t>Programar riegos usando sensores para regar cuando las plantas realmente necesiten el agua</a:t>
            </a:r>
          </a:p>
          <a:p>
            <a:pPr lvl="1" algn="just" hangingPunct="1">
              <a:lnSpc>
                <a:spcPct val="90000"/>
              </a:lnSpc>
              <a:spcBef>
                <a:spcPts val="213"/>
              </a:spcBef>
              <a:spcAft>
                <a:spcPts val="413"/>
              </a:spcAft>
              <a:buClr>
                <a:srgbClr val="99CB38"/>
              </a:buClr>
              <a:buFont typeface="Wingdings" panose="05000000000000000000" pitchFamily="2" charset="2"/>
              <a:buChar char=""/>
            </a:pPr>
            <a:r>
              <a:rPr lang="es-ES" altLang="es-ES">
                <a:solidFill>
                  <a:srgbClr val="374151"/>
                </a:solidFill>
                <a:latin typeface="Cambria" panose="02040503050406030204" pitchFamily="18" charset="0"/>
              </a:rPr>
              <a:t>Regar preferiblemente por la noche, cuando hay menos evaporación</a:t>
            </a:r>
          </a:p>
          <a:p>
            <a:pPr lvl="1" algn="just" hangingPunct="1">
              <a:lnSpc>
                <a:spcPct val="90000"/>
              </a:lnSpc>
              <a:spcBef>
                <a:spcPts val="213"/>
              </a:spcBef>
              <a:spcAft>
                <a:spcPts val="413"/>
              </a:spcAft>
              <a:buClr>
                <a:srgbClr val="99CB38"/>
              </a:buClr>
              <a:buFont typeface="Wingdings" panose="05000000000000000000" pitchFamily="2" charset="2"/>
              <a:buChar char=""/>
            </a:pPr>
            <a:r>
              <a:rPr lang="es-ES" altLang="es-ES">
                <a:solidFill>
                  <a:srgbClr val="374151"/>
                </a:solidFill>
                <a:latin typeface="Cambria" panose="02040503050406030204" pitchFamily="18" charset="0"/>
              </a:rPr>
              <a:t>Diseñar planes de riego basados en el suelo – las condiciones climáticas de la zona y los cultivos</a:t>
            </a:r>
          </a:p>
          <a:p>
            <a:pPr lvl="1" algn="just" hangingPunct="1">
              <a:lnSpc>
                <a:spcPct val="90000"/>
              </a:lnSpc>
              <a:spcBef>
                <a:spcPts val="213"/>
              </a:spcBef>
              <a:spcAft>
                <a:spcPts val="413"/>
              </a:spcAft>
              <a:buClr>
                <a:srgbClr val="99CB38"/>
              </a:buClr>
              <a:buFont typeface="Wingdings" panose="05000000000000000000" pitchFamily="2" charset="2"/>
              <a:buChar char=""/>
            </a:pPr>
            <a:r>
              <a:rPr lang="es-ES" altLang="es-ES">
                <a:solidFill>
                  <a:srgbClr val="374151"/>
                </a:solidFill>
                <a:latin typeface="Cambria" panose="02040503050406030204" pitchFamily="18" charset="0"/>
              </a:rPr>
              <a:t>Mantenimiento adecuado del suelo</a:t>
            </a:r>
          </a:p>
          <a:p>
            <a:pPr algn="just" hangingPunct="1">
              <a:lnSpc>
                <a:spcPct val="90000"/>
              </a:lnSpc>
              <a:spcBef>
                <a:spcPts val="1213"/>
              </a:spcBef>
              <a:spcAft>
                <a:spcPts val="213"/>
              </a:spcAft>
              <a:buClrTx/>
              <a:buSzTx/>
              <a:buFontTx/>
              <a:buNone/>
            </a:pPr>
            <a:r>
              <a:rPr lang="es-ES" altLang="es-ES" sz="2000" b="1">
                <a:solidFill>
                  <a:srgbClr val="51C3F9"/>
                </a:solidFill>
                <a:latin typeface="Cambria" panose="02040503050406030204" pitchFamily="18" charset="0"/>
              </a:rPr>
              <a:t>Elección de Cultivos</a:t>
            </a:r>
          </a:p>
          <a:p>
            <a:pPr lvl="1" algn="just" hangingPunct="1">
              <a:lnSpc>
                <a:spcPct val="90000"/>
              </a:lnSpc>
              <a:spcBef>
                <a:spcPts val="213"/>
              </a:spcBef>
              <a:spcAft>
                <a:spcPts val="413"/>
              </a:spcAft>
              <a:buClr>
                <a:srgbClr val="99CB38"/>
              </a:buClr>
              <a:buFont typeface="Wingdings" panose="05000000000000000000" pitchFamily="2" charset="2"/>
              <a:buChar char=""/>
            </a:pPr>
            <a:r>
              <a:rPr lang="es-ES" altLang="es-ES">
                <a:solidFill>
                  <a:srgbClr val="374151"/>
                </a:solidFill>
                <a:latin typeface="Cambria" panose="02040503050406030204" pitchFamily="18" charset="0"/>
              </a:rPr>
              <a:t>Elegir cultivos apropiados para el clima local y la disponibilidad de agua</a:t>
            </a:r>
          </a:p>
          <a:p>
            <a:pPr lvl="1" algn="just" hangingPunct="1">
              <a:lnSpc>
                <a:spcPct val="90000"/>
              </a:lnSpc>
              <a:spcBef>
                <a:spcPts val="213"/>
              </a:spcBef>
              <a:spcAft>
                <a:spcPts val="413"/>
              </a:spcAft>
              <a:buClr>
                <a:srgbClr val="99CB38"/>
              </a:buClr>
              <a:buFont typeface="Wingdings" panose="05000000000000000000" pitchFamily="2" charset="2"/>
              <a:buChar char=""/>
            </a:pPr>
            <a:r>
              <a:rPr lang="es-ES" altLang="es-ES">
                <a:solidFill>
                  <a:srgbClr val="374151"/>
                </a:solidFill>
                <a:latin typeface="Cambria" panose="02040503050406030204" pitchFamily="18" charset="0"/>
              </a:rPr>
              <a:t>Elegir variedades de cultivos resistentes a las sequías o cultivos que realizan el ciclo de cultivo en menos tiempo</a:t>
            </a:r>
          </a:p>
          <a:p>
            <a:pPr lvl="1" algn="just" hangingPunct="1">
              <a:lnSpc>
                <a:spcPct val="90000"/>
              </a:lnSpc>
              <a:spcBef>
                <a:spcPts val="213"/>
              </a:spcBef>
              <a:spcAft>
                <a:spcPts val="413"/>
              </a:spcAft>
              <a:buClr>
                <a:srgbClr val="99CB38"/>
              </a:buClr>
              <a:buFont typeface="Wingdings" panose="05000000000000000000" pitchFamily="2" charset="2"/>
              <a:buChar char=""/>
            </a:pPr>
            <a:r>
              <a:rPr lang="es-ES" altLang="es-ES">
                <a:solidFill>
                  <a:srgbClr val="374151"/>
                </a:solidFill>
                <a:latin typeface="Cambria" panose="02040503050406030204" pitchFamily="18" charset="0"/>
              </a:rPr>
              <a:t>Elegir cultivos teniendo en cuenta la cantidad de precipitación, el agua de riego disponible y el rendimiento de los cultivos</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02746836-B1AB-EAE1-4D8A-A7F216AAB292}"/>
              </a:ext>
            </a:extLst>
          </p:cNvPr>
          <p:cNvSpPr>
            <a:spLocks noGrp="1" noChangeArrowheads="1"/>
          </p:cNvSpPr>
          <p:nvPr>
            <p:ph type="title" idx="4294967295"/>
          </p:nvPr>
        </p:nvSpPr>
        <p:spPr>
          <a:xfrm>
            <a:off x="1096963" y="287338"/>
            <a:ext cx="10058400" cy="1450975"/>
          </a:xfrm>
          <a:ln/>
        </p:spPr>
        <p:txBody>
          <a:bodyPr/>
          <a:lstStyle/>
          <a:p>
            <a:pPr algn="ctr">
              <a:lnSpc>
                <a:spcPct val="85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404040"/>
                </a:solidFill>
                <a:latin typeface="Cambria" panose="02040503050406030204" pitchFamily="18" charset="0"/>
              </a:rPr>
              <a:t>Gestión del Agua en la Agricultura</a:t>
            </a:r>
          </a:p>
        </p:txBody>
      </p:sp>
      <p:sp>
        <p:nvSpPr>
          <p:cNvPr id="33794" name="Text Box 2">
            <a:extLst>
              <a:ext uri="{FF2B5EF4-FFF2-40B4-BE49-F238E27FC236}">
                <a16:creationId xmlns:a16="http://schemas.microsoft.com/office/drawing/2014/main" id="{50A02F45-ECA4-925D-A5C5-34C82324E4B0}"/>
              </a:ext>
            </a:extLst>
          </p:cNvPr>
          <p:cNvSpPr txBox="1">
            <a:spLocks noChangeArrowheads="1"/>
          </p:cNvSpPr>
          <p:nvPr/>
        </p:nvSpPr>
        <p:spPr bwMode="auto">
          <a:xfrm>
            <a:off x="1096963" y="1846263"/>
            <a:ext cx="10058400" cy="440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marL="682625" indent="-4667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90000"/>
              </a:lnSpc>
              <a:spcBef>
                <a:spcPts val="1213"/>
              </a:spcBef>
              <a:spcAft>
                <a:spcPts val="213"/>
              </a:spcAft>
            </a:pPr>
            <a:r>
              <a:rPr lang="es-ES" altLang="es-ES" sz="1600" b="1" dirty="0" err="1">
                <a:solidFill>
                  <a:srgbClr val="51C3F9"/>
                </a:solidFill>
                <a:latin typeface="Cambria" panose="02040503050406030204" pitchFamily="18" charset="0"/>
              </a:rPr>
              <a:t>Mulching</a:t>
            </a:r>
            <a:r>
              <a:rPr lang="es-ES" altLang="es-ES" sz="1600" b="1" dirty="0">
                <a:solidFill>
                  <a:srgbClr val="51C3F9"/>
                </a:solidFill>
                <a:latin typeface="Cambria" panose="02040503050406030204" pitchFamily="18" charset="0"/>
              </a:rPr>
              <a:t> (cultivo bajo cubierta)</a:t>
            </a:r>
          </a:p>
          <a:p>
            <a:pPr lvl="1" algn="just" hangingPunct="1">
              <a:lnSpc>
                <a:spcPct val="90000"/>
              </a:lnSpc>
              <a:spcBef>
                <a:spcPts val="213"/>
              </a:spcBef>
              <a:spcAft>
                <a:spcPts val="413"/>
              </a:spcAft>
              <a:buClr>
                <a:srgbClr val="99CB38"/>
              </a:buClr>
              <a:buFont typeface="Wingdings" panose="05000000000000000000" pitchFamily="2" charset="2"/>
              <a:buChar char=""/>
            </a:pPr>
            <a:r>
              <a:rPr lang="es-ES" altLang="es-ES" sz="1600" dirty="0">
                <a:solidFill>
                  <a:srgbClr val="374151"/>
                </a:solidFill>
                <a:latin typeface="Cambria" panose="02040503050406030204" pitchFamily="18" charset="0"/>
              </a:rPr>
              <a:t>Colocar mantillo orgánico o sintético alrededor de las plantas para reducir la evaporación, mantener la humedad del suelo e inhibir el crecimiento de malas hierbas</a:t>
            </a:r>
          </a:p>
          <a:p>
            <a:pPr algn="just" hangingPunct="1">
              <a:lnSpc>
                <a:spcPct val="90000"/>
              </a:lnSpc>
              <a:spcBef>
                <a:spcPts val="1213"/>
              </a:spcBef>
              <a:spcAft>
                <a:spcPts val="213"/>
              </a:spcAft>
              <a:buClrTx/>
              <a:buSzTx/>
              <a:buFontTx/>
              <a:buNone/>
            </a:pPr>
            <a:r>
              <a:rPr lang="es-ES" altLang="es-ES" sz="1600" b="1" dirty="0">
                <a:solidFill>
                  <a:srgbClr val="51C3F9"/>
                </a:solidFill>
                <a:latin typeface="Cambria" panose="02040503050406030204" pitchFamily="18" charset="0"/>
              </a:rPr>
              <a:t>Gestión del Suelo</a:t>
            </a:r>
          </a:p>
          <a:p>
            <a:pPr lvl="1" algn="just" hangingPunct="1">
              <a:lnSpc>
                <a:spcPct val="90000"/>
              </a:lnSpc>
              <a:spcBef>
                <a:spcPts val="213"/>
              </a:spcBef>
              <a:spcAft>
                <a:spcPts val="413"/>
              </a:spcAft>
              <a:buClr>
                <a:srgbClr val="99CB38"/>
              </a:buClr>
              <a:buFont typeface="Wingdings" panose="05000000000000000000" pitchFamily="2" charset="2"/>
              <a:buChar char=""/>
            </a:pPr>
            <a:r>
              <a:rPr lang="es-ES" altLang="es-ES" sz="1600" dirty="0">
                <a:solidFill>
                  <a:srgbClr val="374151"/>
                </a:solidFill>
                <a:latin typeface="Cambria" panose="02040503050406030204" pitchFamily="18" charset="0"/>
              </a:rPr>
              <a:t>Mejorar la estructura del suelo y su capacidad para retener agua. Evitar la compactación del suelo</a:t>
            </a:r>
          </a:p>
          <a:p>
            <a:pPr algn="just" hangingPunct="1">
              <a:lnSpc>
                <a:spcPct val="90000"/>
              </a:lnSpc>
              <a:spcBef>
                <a:spcPts val="1213"/>
              </a:spcBef>
              <a:spcAft>
                <a:spcPts val="213"/>
              </a:spcAft>
              <a:buClrTx/>
              <a:buSzTx/>
              <a:buFontTx/>
              <a:buNone/>
            </a:pPr>
            <a:r>
              <a:rPr lang="es-ES" altLang="es-ES" sz="1600" b="1" dirty="0">
                <a:solidFill>
                  <a:srgbClr val="51C3F9"/>
                </a:solidFill>
                <a:latin typeface="Cambria" panose="02040503050406030204" pitchFamily="18" charset="0"/>
              </a:rPr>
              <a:t>Uso de Aguas Residuales</a:t>
            </a:r>
          </a:p>
          <a:p>
            <a:pPr lvl="1" algn="just" hangingPunct="1">
              <a:lnSpc>
                <a:spcPct val="90000"/>
              </a:lnSpc>
              <a:spcBef>
                <a:spcPts val="213"/>
              </a:spcBef>
              <a:spcAft>
                <a:spcPts val="413"/>
              </a:spcAft>
              <a:buClr>
                <a:srgbClr val="99CB38"/>
              </a:buClr>
              <a:buFont typeface="Wingdings" panose="05000000000000000000" pitchFamily="2" charset="2"/>
              <a:buChar char=""/>
            </a:pPr>
            <a:r>
              <a:rPr lang="es-ES" altLang="es-ES" sz="1600" dirty="0">
                <a:solidFill>
                  <a:srgbClr val="404040"/>
                </a:solidFill>
                <a:latin typeface="Cambria" panose="02040503050406030204" pitchFamily="18" charset="0"/>
              </a:rPr>
              <a:t>Usar aguas residuales tratadas para conservar las fuentes de agua dulce. Las aguas residuales tratadas también contienen nitrógeno y fósforo, elementos importantes para el crecimiento vegetal</a:t>
            </a:r>
          </a:p>
          <a:p>
            <a:pPr algn="just" hangingPunct="1">
              <a:lnSpc>
                <a:spcPct val="90000"/>
              </a:lnSpc>
              <a:spcBef>
                <a:spcPts val="1213"/>
              </a:spcBef>
              <a:spcAft>
                <a:spcPts val="213"/>
              </a:spcAft>
              <a:buClrTx/>
              <a:buSzTx/>
              <a:buFontTx/>
              <a:buNone/>
            </a:pPr>
            <a:r>
              <a:rPr lang="es-ES" altLang="es-ES" sz="1600" b="1" dirty="0">
                <a:solidFill>
                  <a:srgbClr val="51C3F9"/>
                </a:solidFill>
                <a:latin typeface="Cambria" panose="02040503050406030204" pitchFamily="18" charset="0"/>
              </a:rPr>
              <a:t>Cosechar Lluvia</a:t>
            </a:r>
          </a:p>
          <a:p>
            <a:pPr lvl="1" algn="just" hangingPunct="1">
              <a:lnSpc>
                <a:spcPct val="90000"/>
              </a:lnSpc>
              <a:spcBef>
                <a:spcPts val="213"/>
              </a:spcBef>
              <a:spcAft>
                <a:spcPts val="413"/>
              </a:spcAft>
              <a:buClr>
                <a:srgbClr val="99CB38"/>
              </a:buClr>
              <a:buFont typeface="Wingdings" panose="05000000000000000000" pitchFamily="2" charset="2"/>
              <a:buChar char=""/>
            </a:pPr>
            <a:r>
              <a:rPr lang="es-ES" altLang="es-ES" sz="1600" dirty="0">
                <a:solidFill>
                  <a:srgbClr val="374151"/>
                </a:solidFill>
                <a:latin typeface="Cambria" panose="02040503050406030204" pitchFamily="18" charset="0"/>
              </a:rPr>
              <a:t>Recoger y almacenar lluvia para regar en periodos de sequía usando depósitos o estanques. Es más fácil de realizar en invernaderos, que cubren mucha superficie y tienen un sistema para drenar el agua</a:t>
            </a:r>
          </a:p>
          <a:p>
            <a:pPr algn="just" hangingPunct="1">
              <a:lnSpc>
                <a:spcPct val="90000"/>
              </a:lnSpc>
              <a:spcBef>
                <a:spcPts val="1213"/>
              </a:spcBef>
              <a:spcAft>
                <a:spcPts val="213"/>
              </a:spcAft>
              <a:buClrTx/>
              <a:buSzTx/>
              <a:buFontTx/>
              <a:buNone/>
            </a:pPr>
            <a:r>
              <a:rPr lang="es-ES" altLang="es-ES" sz="1600" b="1" dirty="0">
                <a:solidFill>
                  <a:srgbClr val="51C3F9"/>
                </a:solidFill>
                <a:latin typeface="Cambria" panose="02040503050406030204" pitchFamily="18" charset="0"/>
              </a:rPr>
              <a:t>Tecnología Inteligente</a:t>
            </a:r>
          </a:p>
          <a:p>
            <a:pPr lvl="1" hangingPunct="1">
              <a:lnSpc>
                <a:spcPct val="90000"/>
              </a:lnSpc>
              <a:spcBef>
                <a:spcPts val="1138"/>
              </a:spcBef>
              <a:buClr>
                <a:srgbClr val="99CB38"/>
              </a:buClr>
              <a:buFont typeface="Wingdings" panose="05000000000000000000" pitchFamily="2" charset="2"/>
              <a:buChar char=""/>
            </a:pPr>
            <a:r>
              <a:rPr lang="es-ES" altLang="es-ES" sz="1600" dirty="0">
                <a:solidFill>
                  <a:srgbClr val="374151"/>
                </a:solidFill>
                <a:latin typeface="Cambria" panose="02040503050406030204" pitchFamily="18" charset="0"/>
              </a:rPr>
              <a:t>Usar tecnologías como la teledetección, controlar la humedad del suelo y usar sistemas de riego de precisión para optimizar el uso del agua</a:t>
            </a:r>
          </a:p>
          <a:p>
            <a:pPr algn="just" hangingPunct="1">
              <a:lnSpc>
                <a:spcPct val="90000"/>
              </a:lnSpc>
              <a:spcBef>
                <a:spcPts val="1213"/>
              </a:spcBef>
              <a:spcAft>
                <a:spcPts val="213"/>
              </a:spcAft>
              <a:buClrTx/>
              <a:buSzTx/>
              <a:buFontTx/>
              <a:buNone/>
            </a:pPr>
            <a:endParaRPr lang="es-ES" altLang="es-ES" sz="1600" dirty="0">
              <a:solidFill>
                <a:srgbClr val="404040"/>
              </a:solidFill>
              <a:latin typeface="Cambria" panose="02040503050406030204" pitchFamily="18" charset="0"/>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06EA7D69-D28A-A823-7AD8-5B352172F717}"/>
              </a:ext>
            </a:extLst>
          </p:cNvPr>
          <p:cNvSpPr>
            <a:spLocks noGrp="1" noChangeArrowheads="1"/>
          </p:cNvSpPr>
          <p:nvPr>
            <p:ph type="title" idx="4294967295"/>
          </p:nvPr>
        </p:nvSpPr>
        <p:spPr>
          <a:xfrm>
            <a:off x="1096963" y="287338"/>
            <a:ext cx="10058400" cy="1450975"/>
          </a:xfrm>
          <a:ln/>
        </p:spPr>
        <p:txBody>
          <a:bodyPr/>
          <a:lstStyle/>
          <a:p>
            <a:pPr algn="ctr">
              <a:lnSpc>
                <a:spcPct val="85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374151"/>
                </a:solidFill>
                <a:latin typeface="Cambria" panose="02040503050406030204" pitchFamily="18" charset="0"/>
              </a:rPr>
              <a:t>Los cinco principales tipos de mitigación</a:t>
            </a:r>
          </a:p>
        </p:txBody>
      </p:sp>
      <p:sp>
        <p:nvSpPr>
          <p:cNvPr id="7170" name="Text Box 2">
            <a:extLst>
              <a:ext uri="{FF2B5EF4-FFF2-40B4-BE49-F238E27FC236}">
                <a16:creationId xmlns:a16="http://schemas.microsoft.com/office/drawing/2014/main" id="{5CB7EAF8-1648-1DEF-13BE-49AC83473889}"/>
              </a:ext>
            </a:extLst>
          </p:cNvPr>
          <p:cNvSpPr txBox="1">
            <a:spLocks noChangeArrowheads="1"/>
          </p:cNvSpPr>
          <p:nvPr/>
        </p:nvSpPr>
        <p:spPr bwMode="auto">
          <a:xfrm>
            <a:off x="1096963" y="1771551"/>
            <a:ext cx="10058400" cy="4249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555625" indent="-555625">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90000"/>
              </a:lnSpc>
              <a:spcBef>
                <a:spcPts val="1213"/>
              </a:spcBef>
              <a:spcAft>
                <a:spcPts val="213"/>
              </a:spcAft>
              <a:buClr>
                <a:srgbClr val="99CB38"/>
              </a:buClr>
              <a:buFont typeface="Times New Roman" panose="02020603050405020304" pitchFamily="18" charset="0"/>
              <a:buAutoNum type="romanLcPeriod"/>
            </a:pPr>
            <a:r>
              <a:rPr lang="es-ES" altLang="es-ES" sz="1900" b="1" dirty="0">
                <a:solidFill>
                  <a:srgbClr val="374151"/>
                </a:solidFill>
                <a:latin typeface="Cambria" panose="02040503050406030204" pitchFamily="18" charset="0"/>
              </a:rPr>
              <a:t>Evitación</a:t>
            </a:r>
            <a:r>
              <a:rPr lang="es-ES" altLang="es-ES" sz="1900" dirty="0">
                <a:solidFill>
                  <a:srgbClr val="374151"/>
                </a:solidFill>
                <a:latin typeface="Cambria" panose="02040503050406030204" pitchFamily="18" charset="0"/>
              </a:rPr>
              <a:t>: esta estrategia incluye tomar decisiones específicamente para prevenir las emisiones (tipo de proyecto, localización, etc.)</a:t>
            </a:r>
          </a:p>
          <a:p>
            <a:pPr algn="just" hangingPunct="1">
              <a:lnSpc>
                <a:spcPct val="90000"/>
              </a:lnSpc>
              <a:spcBef>
                <a:spcPts val="1213"/>
              </a:spcBef>
              <a:spcAft>
                <a:spcPts val="213"/>
              </a:spcAft>
              <a:buClr>
                <a:srgbClr val="99CB38"/>
              </a:buClr>
              <a:buFont typeface="Times New Roman" panose="02020603050405020304" pitchFamily="18" charset="0"/>
              <a:buAutoNum type="romanLcPeriod"/>
            </a:pPr>
            <a:r>
              <a:rPr lang="es-ES" altLang="es-ES" sz="1900" b="1" dirty="0">
                <a:solidFill>
                  <a:srgbClr val="374151"/>
                </a:solidFill>
                <a:latin typeface="Cambria" panose="02040503050406030204" pitchFamily="18" charset="0"/>
              </a:rPr>
              <a:t>Minimización</a:t>
            </a:r>
            <a:r>
              <a:rPr lang="es-ES" altLang="es-ES" sz="1900" dirty="0">
                <a:solidFill>
                  <a:srgbClr val="374151"/>
                </a:solidFill>
                <a:latin typeface="Cambria" panose="02040503050406030204" pitchFamily="18" charset="0"/>
              </a:rPr>
              <a:t>: prácticas encaminadas a minimizar los efectos ambientales negativos asociados a las actividades agrícolas. Se centra en reducir el uso de recursos, la contaminación y otros efectos adversos mientras se mantiene o mejora la productividad</a:t>
            </a:r>
          </a:p>
          <a:p>
            <a:pPr algn="just" hangingPunct="1">
              <a:lnSpc>
                <a:spcPct val="90000"/>
              </a:lnSpc>
              <a:spcBef>
                <a:spcPts val="1213"/>
              </a:spcBef>
              <a:spcAft>
                <a:spcPts val="213"/>
              </a:spcAft>
              <a:buClr>
                <a:srgbClr val="99CB38"/>
              </a:buClr>
              <a:buFont typeface="Times New Roman" panose="02020603050405020304" pitchFamily="18" charset="0"/>
              <a:buAutoNum type="romanLcPeriod"/>
            </a:pPr>
            <a:r>
              <a:rPr lang="es-ES" altLang="es-ES" sz="1900" b="1" dirty="0">
                <a:solidFill>
                  <a:srgbClr val="374151"/>
                </a:solidFill>
                <a:latin typeface="Cambria" panose="02040503050406030204" pitchFamily="18" charset="0"/>
              </a:rPr>
              <a:t>Recuperación</a:t>
            </a:r>
            <a:r>
              <a:rPr lang="es-ES" altLang="es-ES" sz="1900" dirty="0">
                <a:solidFill>
                  <a:srgbClr val="374151"/>
                </a:solidFill>
                <a:latin typeface="Cambria" panose="02040503050406030204" pitchFamily="18" charset="0"/>
              </a:rPr>
              <a:t>: prácticas encaminadas a reparar o rehabilitar ecosistemas, terrenos o prácticas agrícolas de forma que contribuyan a mitigar el cambio climático (recuperar tierras deterioradas, mejorar la salud del suelo, fomentar el secuestro de carbono, etc.)</a:t>
            </a:r>
          </a:p>
          <a:p>
            <a:pPr algn="just" hangingPunct="1">
              <a:lnSpc>
                <a:spcPct val="90000"/>
              </a:lnSpc>
              <a:spcBef>
                <a:spcPts val="1213"/>
              </a:spcBef>
              <a:spcAft>
                <a:spcPts val="213"/>
              </a:spcAft>
              <a:buClr>
                <a:srgbClr val="99CB38"/>
              </a:buClr>
              <a:buFont typeface="Times New Roman" panose="02020603050405020304" pitchFamily="18" charset="0"/>
              <a:buAutoNum type="romanLcPeriod"/>
            </a:pPr>
            <a:r>
              <a:rPr lang="es-ES" altLang="es-ES" sz="1900" b="1" dirty="0">
                <a:solidFill>
                  <a:srgbClr val="374151"/>
                </a:solidFill>
                <a:latin typeface="Cambria" panose="02040503050406030204" pitchFamily="18" charset="0"/>
              </a:rPr>
              <a:t>Adecuación</a:t>
            </a:r>
            <a:r>
              <a:rPr lang="es-ES" altLang="es-ES" sz="1900" dirty="0">
                <a:solidFill>
                  <a:srgbClr val="374151"/>
                </a:solidFill>
                <a:latin typeface="Cambria" panose="02040503050406030204" pitchFamily="18" charset="0"/>
              </a:rPr>
              <a:t>: estrategias centradas en ajustar sistemas y prácticas a los cambios climáticos para minimizar los efectos negativos y mejorar la resiliencia (cultivos resistentes a las sequías, estrategias de gestión de inundaciones, etc.)</a:t>
            </a:r>
          </a:p>
          <a:p>
            <a:pPr algn="just" hangingPunct="1">
              <a:lnSpc>
                <a:spcPct val="90000"/>
              </a:lnSpc>
              <a:spcBef>
                <a:spcPts val="1213"/>
              </a:spcBef>
              <a:spcAft>
                <a:spcPts val="213"/>
              </a:spcAft>
              <a:buClr>
                <a:srgbClr val="99CB38"/>
              </a:buClr>
              <a:buFont typeface="Times New Roman" panose="02020603050405020304" pitchFamily="18" charset="0"/>
              <a:buAutoNum type="romanLcPeriod"/>
            </a:pPr>
            <a:r>
              <a:rPr lang="es-ES" altLang="es-ES" sz="1900" b="1" dirty="0">
                <a:solidFill>
                  <a:srgbClr val="374151"/>
                </a:solidFill>
                <a:latin typeface="Cambria" panose="02040503050406030204" pitchFamily="18" charset="0"/>
              </a:rPr>
              <a:t>Compensación</a:t>
            </a:r>
            <a:r>
              <a:rPr lang="es-ES" altLang="es-ES" sz="1900" dirty="0">
                <a:solidFill>
                  <a:srgbClr val="374151"/>
                </a:solidFill>
                <a:latin typeface="Cambria" panose="02040503050406030204" pitchFamily="18" charset="0"/>
              </a:rPr>
              <a:t>: prácticas centradas en compensar las emisiones mediante actividades que eliminan o reducen un cantidad equivalente de gases de efecto invernadero de la atmósfera (agroforestería, energía renovable, plantar árboles, etc.)</a:t>
            </a:r>
          </a:p>
          <a:p>
            <a:pPr hangingPunct="1">
              <a:lnSpc>
                <a:spcPct val="90000"/>
              </a:lnSpc>
              <a:spcBef>
                <a:spcPts val="1213"/>
              </a:spcBef>
              <a:spcAft>
                <a:spcPts val="213"/>
              </a:spcAft>
              <a:buClrTx/>
              <a:buSzTx/>
              <a:buFontTx/>
              <a:buNone/>
            </a:pPr>
            <a:endParaRPr lang="es-ES" altLang="es-ES" sz="1900" dirty="0">
              <a:solidFill>
                <a:srgbClr val="404040"/>
              </a:solidFill>
              <a:latin typeface="Cambria" panose="02040503050406030204" pitchFamily="18" charset="0"/>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37EF4ED-6BB9-2E61-0802-EA30780C5F32}"/>
              </a:ext>
            </a:extLst>
          </p:cNvPr>
          <p:cNvPicPr>
            <a:picLocks noChangeAspect="1"/>
          </p:cNvPicPr>
          <p:nvPr/>
        </p:nvPicPr>
        <p:blipFill>
          <a:blip r:embed="rId2"/>
          <a:stretch>
            <a:fillRect/>
          </a:stretch>
        </p:blipFill>
        <p:spPr>
          <a:xfrm>
            <a:off x="855236" y="332656"/>
            <a:ext cx="10785380" cy="5870666"/>
          </a:xfrm>
          <a:prstGeom prst="rect">
            <a:avLst/>
          </a:prstGeom>
        </p:spPr>
      </p:pic>
    </p:spTree>
    <p:extLst>
      <p:ext uri="{BB962C8B-B14F-4D97-AF65-F5344CB8AC3E}">
        <p14:creationId xmlns:p14="http://schemas.microsoft.com/office/powerpoint/2010/main" val="3276300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E4DE4FB2-B029-495E-3C6D-54A727A5153A}"/>
              </a:ext>
            </a:extLst>
          </p:cNvPr>
          <p:cNvSpPr>
            <a:spLocks noGrp="1" noChangeArrowheads="1"/>
          </p:cNvSpPr>
          <p:nvPr>
            <p:ph type="title" idx="4294967295"/>
          </p:nvPr>
        </p:nvSpPr>
        <p:spPr>
          <a:xfrm>
            <a:off x="1096963" y="287338"/>
            <a:ext cx="10058400" cy="1450975"/>
          </a:xfrm>
          <a:ln/>
        </p:spPr>
        <p:txBody>
          <a:bodyPr/>
          <a:lstStyle/>
          <a:p>
            <a:pPr algn="ctr">
              <a:lnSpc>
                <a:spcPct val="85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404040"/>
                </a:solidFill>
                <a:latin typeface="Cambria" panose="02040503050406030204" pitchFamily="18" charset="0"/>
              </a:rPr>
              <a:t>Razones para la mitigación en agricultura</a:t>
            </a:r>
          </a:p>
        </p:txBody>
      </p:sp>
      <p:sp>
        <p:nvSpPr>
          <p:cNvPr id="9218" name="Text Box 2">
            <a:extLst>
              <a:ext uri="{FF2B5EF4-FFF2-40B4-BE49-F238E27FC236}">
                <a16:creationId xmlns:a16="http://schemas.microsoft.com/office/drawing/2014/main" id="{4D6EC681-FC2B-4C90-D1AA-353344C2DA42}"/>
              </a:ext>
            </a:extLst>
          </p:cNvPr>
          <p:cNvSpPr txBox="1">
            <a:spLocks noChangeArrowheads="1"/>
          </p:cNvSpPr>
          <p:nvPr/>
        </p:nvSpPr>
        <p:spPr bwMode="auto">
          <a:xfrm>
            <a:off x="1096963" y="1846263"/>
            <a:ext cx="10058400" cy="5011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buClr>
                <a:srgbClr val="99CB38"/>
              </a:buClr>
              <a:buFont typeface="Calibri" panose="020F0502020204030204" pitchFamily="34" charset="0"/>
              <a:buChar char=" "/>
            </a:pPr>
            <a:r>
              <a:rPr lang="es-ES" altLang="es-ES" sz="2000">
                <a:solidFill>
                  <a:srgbClr val="404040"/>
                </a:solidFill>
                <a:latin typeface="Cambria" panose="02040503050406030204" pitchFamily="18" charset="0"/>
              </a:rPr>
              <a:t>La agricultura, silvicultura y el uso de tierras son responsables del 18,4% de las emisiones de gases de efecto invernadero, o 8,9 Gt equivalentes de CO</a:t>
            </a:r>
            <a:r>
              <a:rPr lang="es-ES" altLang="es-ES" sz="2000" baseline="-25000">
                <a:solidFill>
                  <a:srgbClr val="404040"/>
                </a:solidFill>
                <a:latin typeface="Cambria" panose="02040503050406030204" pitchFamily="18" charset="0"/>
              </a:rPr>
              <a:t>2</a:t>
            </a:r>
            <a:r>
              <a:rPr lang="es-ES" altLang="es-ES" sz="2000">
                <a:solidFill>
                  <a:srgbClr val="404040"/>
                </a:solidFill>
                <a:latin typeface="Cambria" panose="02040503050406030204" pitchFamily="18" charset="0"/>
              </a:rPr>
              <a:t> repartidos de la siguiente forma:</a:t>
            </a:r>
          </a:p>
          <a:p>
            <a:pPr algn="just" hangingPunct="1">
              <a:lnSpc>
                <a:spcPct val="100000"/>
              </a:lnSpc>
              <a:buClrTx/>
              <a:buSzTx/>
              <a:buFontTx/>
              <a:buNone/>
            </a:pPr>
            <a:endParaRPr lang="es-ES" altLang="es-ES" sz="2000">
              <a:solidFill>
                <a:srgbClr val="404040"/>
              </a:solidFill>
              <a:latin typeface="Cambria" panose="02040503050406030204" pitchFamily="18" charset="0"/>
            </a:endParaRPr>
          </a:p>
          <a:p>
            <a:pPr marL="271463" indent="-271463" algn="just" hangingPunct="1">
              <a:lnSpc>
                <a:spcPct val="100000"/>
              </a:lnSpc>
              <a:buClr>
                <a:srgbClr val="99CB38"/>
              </a:buClr>
              <a:buFont typeface="Wingdings" panose="05000000000000000000" pitchFamily="2" charset="2"/>
              <a:buChar char=""/>
            </a:pPr>
            <a:r>
              <a:rPr lang="es-ES" altLang="es-ES" sz="2000">
                <a:solidFill>
                  <a:srgbClr val="404040"/>
                </a:solidFill>
                <a:latin typeface="Cambria" panose="02040503050406030204" pitchFamily="18" charset="0"/>
              </a:rPr>
              <a:t> </a:t>
            </a:r>
            <a:r>
              <a:rPr lang="es-ES" altLang="es-ES" sz="2000" b="1">
                <a:solidFill>
                  <a:srgbClr val="404040"/>
                </a:solidFill>
                <a:latin typeface="Cambria" panose="02040503050406030204" pitchFamily="18" charset="0"/>
              </a:rPr>
              <a:t>Campos de cultivo (1,4%): </a:t>
            </a:r>
            <a:r>
              <a:rPr lang="es-ES" altLang="es-ES" sz="2000">
                <a:solidFill>
                  <a:srgbClr val="404040"/>
                </a:solidFill>
                <a:latin typeface="Cambria" panose="02040503050406030204" pitchFamily="18" charset="0"/>
              </a:rPr>
              <a:t>la agricultura y las prácticas de gestión afectan a la pérdida o secuestro de carbono de los suelos. Las variaciones de las existencias de carbono se capturan como emisiones de dióxido de carbono. </a:t>
            </a:r>
          </a:p>
          <a:p>
            <a:pPr algn="just" hangingPunct="1">
              <a:lnSpc>
                <a:spcPct val="100000"/>
              </a:lnSpc>
              <a:buClrTx/>
              <a:buSzTx/>
              <a:buFontTx/>
              <a:buNone/>
            </a:pPr>
            <a:endParaRPr lang="es-ES" altLang="es-ES" sz="2000">
              <a:solidFill>
                <a:srgbClr val="404040"/>
              </a:solidFill>
              <a:latin typeface="Cambria" panose="02040503050406030204" pitchFamily="18" charset="0"/>
            </a:endParaRPr>
          </a:p>
          <a:p>
            <a:pPr marL="271463" indent="-271463" algn="just" hangingPunct="1">
              <a:lnSpc>
                <a:spcPct val="100000"/>
              </a:lnSpc>
              <a:buClr>
                <a:srgbClr val="99CB38"/>
              </a:buClr>
              <a:buFont typeface="Wingdings" panose="05000000000000000000" pitchFamily="2" charset="2"/>
              <a:buChar char=""/>
            </a:pPr>
            <a:r>
              <a:rPr lang="es-ES" altLang="es-ES" sz="2000">
                <a:solidFill>
                  <a:srgbClr val="404040"/>
                </a:solidFill>
                <a:latin typeface="Cambria" panose="02040503050406030204" pitchFamily="18" charset="0"/>
              </a:rPr>
              <a:t> </a:t>
            </a:r>
            <a:r>
              <a:rPr lang="es-ES" altLang="es-ES" sz="2000" b="1">
                <a:solidFill>
                  <a:srgbClr val="404040"/>
                </a:solidFill>
                <a:latin typeface="Cambria" panose="02040503050406030204" pitchFamily="18" charset="0"/>
              </a:rPr>
              <a:t>Deforestación (2,2%): </a:t>
            </a:r>
            <a:r>
              <a:rPr lang="es-ES" altLang="es-ES" sz="2000">
                <a:solidFill>
                  <a:srgbClr val="404040"/>
                </a:solidFill>
                <a:latin typeface="Cambria" panose="02040503050406030204" pitchFamily="18" charset="0"/>
              </a:rPr>
              <a:t>Las emisiones reflejan la pérdida de existencias de carbono de los bosques y los suelos de los bosques. </a:t>
            </a:r>
          </a:p>
          <a:p>
            <a:pPr algn="just" hangingPunct="1">
              <a:lnSpc>
                <a:spcPct val="100000"/>
              </a:lnSpc>
              <a:buClrTx/>
              <a:buSzTx/>
              <a:buFontTx/>
              <a:buNone/>
            </a:pPr>
            <a:endParaRPr lang="es-ES" altLang="es-ES" sz="2000">
              <a:solidFill>
                <a:srgbClr val="404040"/>
              </a:solidFill>
              <a:latin typeface="Cambria" panose="02040503050406030204" pitchFamily="18" charset="0"/>
            </a:endParaRPr>
          </a:p>
          <a:p>
            <a:pPr marL="271463" indent="-271463" algn="just" hangingPunct="1">
              <a:lnSpc>
                <a:spcPct val="100000"/>
              </a:lnSpc>
              <a:buClr>
                <a:srgbClr val="99CB38"/>
              </a:buClr>
              <a:buFont typeface="Wingdings" panose="05000000000000000000" pitchFamily="2" charset="2"/>
              <a:buChar char=""/>
            </a:pPr>
            <a:r>
              <a:rPr lang="es-ES" altLang="es-ES" sz="2000" b="1">
                <a:solidFill>
                  <a:srgbClr val="404040"/>
                </a:solidFill>
                <a:latin typeface="Cambria" panose="02040503050406030204" pitchFamily="18" charset="0"/>
              </a:rPr>
              <a:t>Quema de cultivos (3,5%): </a:t>
            </a:r>
            <a:r>
              <a:rPr lang="es-ES" altLang="es-ES" sz="2000">
                <a:solidFill>
                  <a:srgbClr val="404040"/>
                </a:solidFill>
                <a:latin typeface="Cambria" panose="02040503050406030204" pitchFamily="18" charset="0"/>
              </a:rPr>
              <a:t>La quema de desechos agrícolas libera dióxido de carbono, metano y óxido nitroso</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13943771-A49E-7D0A-2F04-29568FC22FE0}"/>
              </a:ext>
            </a:extLst>
          </p:cNvPr>
          <p:cNvSpPr>
            <a:spLocks noGrp="1" noChangeArrowheads="1"/>
          </p:cNvSpPr>
          <p:nvPr>
            <p:ph type="title" idx="4294967295"/>
          </p:nvPr>
        </p:nvSpPr>
        <p:spPr>
          <a:xfrm>
            <a:off x="1096963" y="287338"/>
            <a:ext cx="10058400" cy="1450975"/>
          </a:xfrm>
          <a:ln/>
        </p:spPr>
        <p:txBody>
          <a:bodyPr/>
          <a:lstStyle/>
          <a:p>
            <a:pPr algn="ctr">
              <a:lnSpc>
                <a:spcPct val="85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404040"/>
                </a:solidFill>
                <a:latin typeface="Cambria" panose="02040503050406030204" pitchFamily="18" charset="0"/>
              </a:rPr>
              <a:t>Razones para la mitigación en agricultura</a:t>
            </a:r>
          </a:p>
        </p:txBody>
      </p:sp>
      <p:sp>
        <p:nvSpPr>
          <p:cNvPr id="10242" name="Text Box 2">
            <a:extLst>
              <a:ext uri="{FF2B5EF4-FFF2-40B4-BE49-F238E27FC236}">
                <a16:creationId xmlns:a16="http://schemas.microsoft.com/office/drawing/2014/main" id="{4BB8F475-4C4B-3C0B-A160-69363A44EBE6}"/>
              </a:ext>
            </a:extLst>
          </p:cNvPr>
          <p:cNvSpPr txBox="1">
            <a:spLocks noChangeArrowheads="1"/>
          </p:cNvSpPr>
          <p:nvPr/>
        </p:nvSpPr>
        <p:spPr bwMode="auto">
          <a:xfrm>
            <a:off x="1096963" y="2270125"/>
            <a:ext cx="10058400" cy="443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446088" indent="-446088">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buClr>
                <a:srgbClr val="99CB38"/>
              </a:buClr>
              <a:buFont typeface="Wingdings" panose="05000000000000000000" pitchFamily="2" charset="2"/>
              <a:buChar char=""/>
            </a:pPr>
            <a:r>
              <a:rPr lang="es-ES" altLang="es-ES" sz="2400" b="1">
                <a:solidFill>
                  <a:srgbClr val="404040"/>
                </a:solidFill>
                <a:latin typeface="Cambria" panose="02040503050406030204" pitchFamily="18" charset="0"/>
              </a:rPr>
              <a:t>Cultivo de arroz (1,3%): </a:t>
            </a:r>
            <a:r>
              <a:rPr lang="es-ES" altLang="es-ES" sz="2400">
                <a:solidFill>
                  <a:srgbClr val="404040"/>
                </a:solidFill>
                <a:latin typeface="Cambria" panose="02040503050406030204" pitchFamily="18" charset="0"/>
              </a:rPr>
              <a:t>los campos de arroz inundados crean condiciones anaerobias que transforman la materia orgánica en metano</a:t>
            </a:r>
          </a:p>
          <a:p>
            <a:pPr algn="just" hangingPunct="1">
              <a:lnSpc>
                <a:spcPct val="100000"/>
              </a:lnSpc>
              <a:buClrTx/>
              <a:buSzTx/>
              <a:buFontTx/>
              <a:buNone/>
            </a:pPr>
            <a:endParaRPr lang="es-ES" altLang="es-ES" sz="2400">
              <a:solidFill>
                <a:srgbClr val="404040"/>
              </a:solidFill>
              <a:latin typeface="Cambria" panose="02040503050406030204" pitchFamily="18" charset="0"/>
            </a:endParaRPr>
          </a:p>
          <a:p>
            <a:pPr algn="just" hangingPunct="1">
              <a:lnSpc>
                <a:spcPct val="100000"/>
              </a:lnSpc>
              <a:buClr>
                <a:srgbClr val="99CB38"/>
              </a:buClr>
              <a:buFont typeface="Wingdings" panose="05000000000000000000" pitchFamily="2" charset="2"/>
              <a:buChar char=""/>
            </a:pPr>
            <a:r>
              <a:rPr lang="es-ES" altLang="es-ES" sz="2400" b="1">
                <a:solidFill>
                  <a:srgbClr val="404040"/>
                </a:solidFill>
                <a:latin typeface="Cambria" panose="02040503050406030204" pitchFamily="18" charset="0"/>
              </a:rPr>
              <a:t>Suelos agrícolas (4,1%): </a:t>
            </a:r>
            <a:r>
              <a:rPr lang="es-ES" altLang="es-ES" sz="2400">
                <a:solidFill>
                  <a:srgbClr val="404040"/>
                </a:solidFill>
                <a:latin typeface="Cambria" panose="02040503050406030204" pitchFamily="18" charset="0"/>
              </a:rPr>
              <a:t>Parte de los fertilizantes de nitrógeno se liberan al aire como óxido nitroso – un gas de efecto invernadero</a:t>
            </a:r>
          </a:p>
          <a:p>
            <a:pPr algn="just" hangingPunct="1">
              <a:lnSpc>
                <a:spcPct val="100000"/>
              </a:lnSpc>
              <a:buClrTx/>
              <a:buSzTx/>
              <a:buFontTx/>
              <a:buNone/>
            </a:pPr>
            <a:endParaRPr lang="es-ES" altLang="es-ES" sz="2400">
              <a:solidFill>
                <a:srgbClr val="404040"/>
              </a:solidFill>
              <a:latin typeface="Cambria" panose="02040503050406030204" pitchFamily="18" charset="0"/>
            </a:endParaRPr>
          </a:p>
          <a:p>
            <a:pPr algn="just" hangingPunct="1">
              <a:lnSpc>
                <a:spcPct val="100000"/>
              </a:lnSpc>
              <a:buClr>
                <a:srgbClr val="99CB38"/>
              </a:buClr>
              <a:buFont typeface="Wingdings" panose="05000000000000000000" pitchFamily="2" charset="2"/>
              <a:buChar char=""/>
            </a:pPr>
            <a:r>
              <a:rPr lang="es-ES" altLang="es-ES" sz="2400" b="1">
                <a:solidFill>
                  <a:srgbClr val="404040"/>
                </a:solidFill>
                <a:latin typeface="Cambria" panose="02040503050406030204" pitchFamily="18" charset="0"/>
              </a:rPr>
              <a:t>Ganado y estiércol (5,8%): </a:t>
            </a:r>
            <a:r>
              <a:rPr lang="es-ES" altLang="es-ES" sz="2400">
                <a:solidFill>
                  <a:srgbClr val="404040"/>
                </a:solidFill>
                <a:latin typeface="Cambria" panose="02040503050406030204" pitchFamily="18" charset="0"/>
              </a:rPr>
              <a:t>Los animales (sobre todo las vacas) producen metano como resultado de su fermentación entérica</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3C8BA5BA-266A-5B4B-D5B8-6427945291FF}"/>
              </a:ext>
            </a:extLst>
          </p:cNvPr>
          <p:cNvSpPr>
            <a:spLocks noGrp="1" noChangeArrowheads="1"/>
          </p:cNvSpPr>
          <p:nvPr>
            <p:ph type="title" idx="4294967295"/>
          </p:nvPr>
        </p:nvSpPr>
        <p:spPr>
          <a:xfrm>
            <a:off x="1096963" y="287338"/>
            <a:ext cx="10058400" cy="1450975"/>
          </a:xfrm>
          <a:ln/>
        </p:spPr>
        <p:txBody>
          <a:bodyPr/>
          <a:lstStyle/>
          <a:p>
            <a:pPr algn="ctr">
              <a:lnSpc>
                <a:spcPct val="85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404040"/>
                </a:solidFill>
                <a:latin typeface="Cambria" panose="02040503050406030204" pitchFamily="18" charset="0"/>
              </a:rPr>
              <a:t>Medidas de Mitigación</a:t>
            </a:r>
          </a:p>
        </p:txBody>
      </p:sp>
      <p:graphicFrame>
        <p:nvGraphicFramePr>
          <p:cNvPr id="11266" name="Group 2">
            <a:extLst>
              <a:ext uri="{FF2B5EF4-FFF2-40B4-BE49-F238E27FC236}">
                <a16:creationId xmlns:a16="http://schemas.microsoft.com/office/drawing/2014/main" id="{D68EF26D-8ABC-CE25-7341-B516A2ADD962}"/>
              </a:ext>
            </a:extLst>
          </p:cNvPr>
          <p:cNvGraphicFramePr>
            <a:graphicFrameLocks noGrp="1"/>
          </p:cNvGraphicFramePr>
          <p:nvPr/>
        </p:nvGraphicFramePr>
        <p:xfrm>
          <a:off x="1096963" y="1846263"/>
          <a:ext cx="10059987" cy="4086225"/>
        </p:xfrm>
        <a:graphic>
          <a:graphicData uri="http://schemas.openxmlformats.org/drawingml/2006/table">
            <a:tbl>
              <a:tblPr/>
              <a:tblGrid>
                <a:gridCol w="5734050">
                  <a:extLst>
                    <a:ext uri="{9D8B030D-6E8A-4147-A177-3AD203B41FA5}">
                      <a16:colId xmlns:a16="http://schemas.microsoft.com/office/drawing/2014/main" val="2511535451"/>
                    </a:ext>
                  </a:extLst>
                </a:gridCol>
                <a:gridCol w="1504950">
                  <a:extLst>
                    <a:ext uri="{9D8B030D-6E8A-4147-A177-3AD203B41FA5}">
                      <a16:colId xmlns:a16="http://schemas.microsoft.com/office/drawing/2014/main" val="1270026510"/>
                    </a:ext>
                  </a:extLst>
                </a:gridCol>
                <a:gridCol w="1447800">
                  <a:extLst>
                    <a:ext uri="{9D8B030D-6E8A-4147-A177-3AD203B41FA5}">
                      <a16:colId xmlns:a16="http://schemas.microsoft.com/office/drawing/2014/main" val="1869894160"/>
                    </a:ext>
                  </a:extLst>
                </a:gridCol>
                <a:gridCol w="1373187">
                  <a:extLst>
                    <a:ext uri="{9D8B030D-6E8A-4147-A177-3AD203B41FA5}">
                      <a16:colId xmlns:a16="http://schemas.microsoft.com/office/drawing/2014/main" val="3449941369"/>
                    </a:ext>
                  </a:extLst>
                </a:gridCol>
              </a:tblGrid>
              <a:tr h="371475">
                <a:tc>
                  <a:txBody>
                    <a:bodyPr/>
                    <a:lstStyle>
                      <a:lvl1pPr>
                        <a:lnSpc>
                          <a:spcPct val="75000"/>
                        </a:lnSpc>
                        <a:spcBef>
                          <a:spcPts val="1425"/>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0">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altLang="es-ES" sz="18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4C1A3"/>
                    </a:solidFill>
                  </a:tcPr>
                </a:tc>
                <a:tc>
                  <a:txBody>
                    <a:bodyPr/>
                    <a:lstStyle>
                      <a:lvl1pPr>
                        <a:lnSpc>
                          <a:spcPct val="75000"/>
                        </a:lnSpc>
                        <a:spcBef>
                          <a:spcPts val="1425"/>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18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CO</a:t>
                      </a:r>
                      <a:r>
                        <a:rPr kumimoji="0" lang="en-US" altLang="es-ES" sz="1800" b="1" i="0" u="none" strike="noStrike" cap="none" normalizeH="0" baseline="-25000">
                          <a:ln>
                            <a:noFill/>
                          </a:ln>
                          <a:solidFill>
                            <a:srgbClr val="FFFFFF"/>
                          </a:solidFill>
                          <a:effectLst/>
                          <a:latin typeface="Cambria" panose="02040503050406030204" pitchFamily="18" charset="0"/>
                          <a:ea typeface="Microsoft YaHei" panose="020B0503020204020204" pitchFamily="34" charset="-122"/>
                        </a:rPr>
                        <a:t>2</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4C1A3"/>
                    </a:solidFill>
                  </a:tcPr>
                </a:tc>
                <a:tc>
                  <a:txBody>
                    <a:bodyPr/>
                    <a:lstStyle>
                      <a:lvl1pPr>
                        <a:lnSpc>
                          <a:spcPct val="75000"/>
                        </a:lnSpc>
                        <a:spcBef>
                          <a:spcPts val="1425"/>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18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CH</a:t>
                      </a:r>
                      <a:r>
                        <a:rPr kumimoji="0" lang="en-US" altLang="es-ES" sz="1800" b="1" i="0" u="none" strike="noStrike" cap="none" normalizeH="0" baseline="-25000">
                          <a:ln>
                            <a:noFill/>
                          </a:ln>
                          <a:solidFill>
                            <a:srgbClr val="FFFFFF"/>
                          </a:solidFill>
                          <a:effectLst/>
                          <a:latin typeface="Cambria" panose="02040503050406030204" pitchFamily="18" charset="0"/>
                          <a:ea typeface="Microsoft YaHei" panose="020B0503020204020204" pitchFamily="34" charset="-122"/>
                        </a:rPr>
                        <a:t>4</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4C1A3"/>
                    </a:solidFill>
                  </a:tcPr>
                </a:tc>
                <a:tc>
                  <a:txBody>
                    <a:bodyPr/>
                    <a:lstStyle>
                      <a:lvl1pPr>
                        <a:lnSpc>
                          <a:spcPct val="75000"/>
                        </a:lnSpc>
                        <a:spcBef>
                          <a:spcPts val="1425"/>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18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N</a:t>
                      </a:r>
                      <a:r>
                        <a:rPr kumimoji="0" lang="en-US" altLang="es-ES" sz="1800" b="1" i="0" u="none" strike="noStrike" cap="none" normalizeH="0" baseline="-25000">
                          <a:ln>
                            <a:noFill/>
                          </a:ln>
                          <a:solidFill>
                            <a:srgbClr val="FFFFFF"/>
                          </a:solidFill>
                          <a:effectLst/>
                          <a:latin typeface="Cambria" panose="02040503050406030204" pitchFamily="18" charset="0"/>
                          <a:ea typeface="Microsoft YaHei" panose="020B0503020204020204" pitchFamily="34" charset="-122"/>
                        </a:rPr>
                        <a:t>2</a:t>
                      </a:r>
                      <a:r>
                        <a:rPr kumimoji="0" lang="en-US" altLang="es-ES" sz="18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O</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4C1A3"/>
                    </a:solidFill>
                  </a:tcPr>
                </a:tc>
                <a:extLst>
                  <a:ext uri="{0D108BD9-81ED-4DB2-BD59-A6C34878D82A}">
                    <a16:rowId xmlns:a16="http://schemas.microsoft.com/office/drawing/2014/main" val="2964473734"/>
                  </a:ext>
                </a:extLst>
              </a:tr>
              <a:tr h="371475">
                <a:tc>
                  <a:txBody>
                    <a:bodyPr/>
                    <a:lstStyle>
                      <a:lvl1pPr>
                        <a:lnSpc>
                          <a:spcPct val="75000"/>
                        </a:lnSpc>
                        <a:spcBef>
                          <a:spcPts val="1425"/>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Agentes antimetanogénicos (rumiantes)</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FE8E0"/>
                    </a:solidFill>
                  </a:tcPr>
                </a:tc>
                <a:tc>
                  <a:txBody>
                    <a:bodyPr/>
                    <a:lstStyle>
                      <a:lvl1pPr>
                        <a:lnSpc>
                          <a:spcPct val="75000"/>
                        </a:lnSpc>
                        <a:spcBef>
                          <a:spcPts val="1425"/>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0">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FE8E0"/>
                    </a:solidFill>
                  </a:tcPr>
                </a:tc>
                <a:tc>
                  <a:txBody>
                    <a:bodyPr/>
                    <a:lstStyle>
                      <a:lvl1pPr>
                        <a:lnSpc>
                          <a:spcPct val="75000"/>
                        </a:lnSpc>
                        <a:spcBef>
                          <a:spcPts val="14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93000"/>
                        </a:lnSpc>
                        <a:spcBef>
                          <a:spcPts val="13"/>
                        </a:spcBef>
                        <a:spcAft>
                          <a:spcPts val="13"/>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1800" b="0" i="0" u="none" strike="noStrike" cap="none" normalizeH="0" baseline="0">
                          <a:ln>
                            <a:noFill/>
                          </a:ln>
                          <a:solidFill>
                            <a:srgbClr val="000000"/>
                          </a:solidFill>
                          <a:effectLst/>
                          <a:latin typeface="Wingdings" panose="05000000000000000000" pitchFamily="2" charset="2"/>
                          <a:ea typeface="Microsoft YaHei" panose="020B0503020204020204" pitchFamily="34" charset="-122"/>
                        </a:rPr>
                        <a:t></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FE8E0"/>
                    </a:solidFill>
                  </a:tcPr>
                </a:tc>
                <a:tc>
                  <a:txBody>
                    <a:bodyPr/>
                    <a:lstStyle>
                      <a:lvl1pPr>
                        <a:lnSpc>
                          <a:spcPct val="75000"/>
                        </a:lnSpc>
                        <a:spcBef>
                          <a:spcPts val="1425"/>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0">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FE8E0"/>
                    </a:solidFill>
                  </a:tcPr>
                </a:tc>
                <a:extLst>
                  <a:ext uri="{0D108BD9-81ED-4DB2-BD59-A6C34878D82A}">
                    <a16:rowId xmlns:a16="http://schemas.microsoft.com/office/drawing/2014/main" val="1469279213"/>
                  </a:ext>
                </a:extLst>
              </a:tr>
              <a:tr h="371475">
                <a:tc>
                  <a:txBody>
                    <a:bodyPr/>
                    <a:lstStyle>
                      <a:lvl1pPr>
                        <a:lnSpc>
                          <a:spcPct val="75000"/>
                        </a:lnSpc>
                        <a:spcBef>
                          <a:spcPts val="1425"/>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Aumento de la productividad (ganado)</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8F4F0"/>
                    </a:solidFill>
                  </a:tcPr>
                </a:tc>
                <a:tc>
                  <a:txBody>
                    <a:bodyPr/>
                    <a:lstStyle>
                      <a:lvl1pPr>
                        <a:lnSpc>
                          <a:spcPct val="75000"/>
                        </a:lnSpc>
                        <a:spcBef>
                          <a:spcPts val="14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93000"/>
                        </a:lnSpc>
                        <a:spcBef>
                          <a:spcPts val="13"/>
                        </a:spcBef>
                        <a:spcAft>
                          <a:spcPts val="13"/>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1800" b="0" i="0" u="none" strike="noStrike" cap="none" normalizeH="0" baseline="0">
                          <a:ln>
                            <a:noFill/>
                          </a:ln>
                          <a:solidFill>
                            <a:srgbClr val="000000"/>
                          </a:solidFill>
                          <a:effectLst/>
                          <a:latin typeface="Wingdings" panose="05000000000000000000" pitchFamily="2" charset="2"/>
                          <a:ea typeface="Microsoft YaHei" panose="020B0503020204020204" pitchFamily="34" charset="-122"/>
                        </a:rPr>
                        <a:t></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8F4F0"/>
                    </a:solidFill>
                  </a:tcPr>
                </a:tc>
                <a:tc>
                  <a:txBody>
                    <a:bodyPr/>
                    <a:lstStyle>
                      <a:lvl1pPr>
                        <a:lnSpc>
                          <a:spcPct val="75000"/>
                        </a:lnSpc>
                        <a:spcBef>
                          <a:spcPts val="14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93000"/>
                        </a:lnSpc>
                        <a:spcBef>
                          <a:spcPts val="13"/>
                        </a:spcBef>
                        <a:spcAft>
                          <a:spcPts val="13"/>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1800" b="0" i="0" u="none" strike="noStrike" cap="none" normalizeH="0" baseline="0">
                          <a:ln>
                            <a:noFill/>
                          </a:ln>
                          <a:solidFill>
                            <a:srgbClr val="000000"/>
                          </a:solidFill>
                          <a:effectLst/>
                          <a:latin typeface="Wingdings" panose="05000000000000000000" pitchFamily="2" charset="2"/>
                          <a:ea typeface="Microsoft YaHei" panose="020B0503020204020204" pitchFamily="34" charset="-122"/>
                        </a:rPr>
                        <a:t></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8F4F0"/>
                    </a:solidFill>
                  </a:tcPr>
                </a:tc>
                <a:tc>
                  <a:txBody>
                    <a:bodyPr/>
                    <a:lstStyle>
                      <a:lvl1pPr>
                        <a:lnSpc>
                          <a:spcPct val="75000"/>
                        </a:lnSpc>
                        <a:spcBef>
                          <a:spcPts val="14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93000"/>
                        </a:lnSpc>
                        <a:spcBef>
                          <a:spcPts val="13"/>
                        </a:spcBef>
                        <a:spcAft>
                          <a:spcPts val="13"/>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1800" b="0" i="0" u="none" strike="noStrike" cap="none" normalizeH="0" baseline="0">
                          <a:ln>
                            <a:noFill/>
                          </a:ln>
                          <a:solidFill>
                            <a:srgbClr val="000000"/>
                          </a:solidFill>
                          <a:effectLst/>
                          <a:latin typeface="Wingdings" panose="05000000000000000000" pitchFamily="2" charset="2"/>
                          <a:ea typeface="Microsoft YaHei" panose="020B0503020204020204" pitchFamily="34" charset="-122"/>
                        </a:rPr>
                        <a:t></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8F4F0"/>
                    </a:solidFill>
                  </a:tcPr>
                </a:tc>
                <a:extLst>
                  <a:ext uri="{0D108BD9-81ED-4DB2-BD59-A6C34878D82A}">
                    <a16:rowId xmlns:a16="http://schemas.microsoft.com/office/drawing/2014/main" val="3048268760"/>
                  </a:ext>
                </a:extLst>
              </a:tr>
              <a:tr h="371475">
                <a:tc>
                  <a:txBody>
                    <a:bodyPr/>
                    <a:lstStyle>
                      <a:lvl1pPr>
                        <a:lnSpc>
                          <a:spcPct val="75000"/>
                        </a:lnSpc>
                        <a:spcBef>
                          <a:spcPts val="1425"/>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Mejor eficiencia de los fertilizantes de nitrógeno </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FE8E0"/>
                    </a:solidFill>
                  </a:tcPr>
                </a:tc>
                <a:tc>
                  <a:txBody>
                    <a:bodyPr/>
                    <a:lstStyle>
                      <a:lvl1pPr>
                        <a:lnSpc>
                          <a:spcPct val="75000"/>
                        </a:lnSpc>
                        <a:spcBef>
                          <a:spcPts val="1425"/>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0">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FE8E0"/>
                    </a:solidFill>
                  </a:tcPr>
                </a:tc>
                <a:tc>
                  <a:txBody>
                    <a:bodyPr/>
                    <a:lstStyle>
                      <a:lvl1pPr>
                        <a:lnSpc>
                          <a:spcPct val="75000"/>
                        </a:lnSpc>
                        <a:spcBef>
                          <a:spcPts val="1425"/>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0">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FE8E0"/>
                    </a:solidFill>
                  </a:tcPr>
                </a:tc>
                <a:tc>
                  <a:txBody>
                    <a:bodyPr/>
                    <a:lstStyle>
                      <a:lvl1pPr>
                        <a:lnSpc>
                          <a:spcPct val="75000"/>
                        </a:lnSpc>
                        <a:spcBef>
                          <a:spcPts val="14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93000"/>
                        </a:lnSpc>
                        <a:spcBef>
                          <a:spcPts val="13"/>
                        </a:spcBef>
                        <a:spcAft>
                          <a:spcPts val="13"/>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1800" b="0" i="0" u="none" strike="noStrike" cap="none" normalizeH="0" baseline="0">
                          <a:ln>
                            <a:noFill/>
                          </a:ln>
                          <a:solidFill>
                            <a:srgbClr val="000000"/>
                          </a:solidFill>
                          <a:effectLst/>
                          <a:latin typeface="Wingdings" panose="05000000000000000000" pitchFamily="2" charset="2"/>
                          <a:ea typeface="Microsoft YaHei" panose="020B0503020204020204" pitchFamily="34" charset="-122"/>
                        </a:rPr>
                        <a:t></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FE8E0"/>
                    </a:solidFill>
                  </a:tcPr>
                </a:tc>
                <a:extLst>
                  <a:ext uri="{0D108BD9-81ED-4DB2-BD59-A6C34878D82A}">
                    <a16:rowId xmlns:a16="http://schemas.microsoft.com/office/drawing/2014/main" val="322958107"/>
                  </a:ext>
                </a:extLst>
              </a:tr>
              <a:tr h="371475">
                <a:tc>
                  <a:txBody>
                    <a:bodyPr/>
                    <a:lstStyle>
                      <a:lvl1pPr>
                        <a:lnSpc>
                          <a:spcPct val="75000"/>
                        </a:lnSpc>
                        <a:spcBef>
                          <a:spcPts val="1425"/>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Crear materia orgánica del suelo</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8F4F0"/>
                    </a:solidFill>
                  </a:tcPr>
                </a:tc>
                <a:tc>
                  <a:txBody>
                    <a:bodyPr/>
                    <a:lstStyle>
                      <a:lvl1pPr>
                        <a:lnSpc>
                          <a:spcPct val="75000"/>
                        </a:lnSpc>
                        <a:spcBef>
                          <a:spcPts val="14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93000"/>
                        </a:lnSpc>
                        <a:spcBef>
                          <a:spcPts val="13"/>
                        </a:spcBef>
                        <a:spcAft>
                          <a:spcPts val="13"/>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1800" b="0" i="0" u="none" strike="noStrike" cap="none" normalizeH="0" baseline="0">
                          <a:ln>
                            <a:noFill/>
                          </a:ln>
                          <a:solidFill>
                            <a:srgbClr val="000000"/>
                          </a:solidFill>
                          <a:effectLst/>
                          <a:latin typeface="Wingdings" panose="05000000000000000000" pitchFamily="2" charset="2"/>
                          <a:ea typeface="Microsoft YaHei" panose="020B0503020204020204" pitchFamily="34" charset="-122"/>
                        </a:rPr>
                        <a:t></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8F4F0"/>
                    </a:solidFill>
                  </a:tcPr>
                </a:tc>
                <a:tc>
                  <a:txBody>
                    <a:bodyPr/>
                    <a:lstStyle>
                      <a:lvl1pPr>
                        <a:lnSpc>
                          <a:spcPct val="75000"/>
                        </a:lnSpc>
                        <a:spcBef>
                          <a:spcPts val="14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93000"/>
                        </a:lnSpc>
                        <a:spcBef>
                          <a:spcPts val="13"/>
                        </a:spcBef>
                        <a:spcAft>
                          <a:spcPts val="13"/>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1800" b="0" i="0" u="none" strike="noStrike" cap="none" normalizeH="0" baseline="0">
                          <a:ln>
                            <a:noFill/>
                          </a:ln>
                          <a:solidFill>
                            <a:srgbClr val="000000"/>
                          </a:solidFill>
                          <a:effectLst/>
                          <a:latin typeface="Wingdings" panose="05000000000000000000" pitchFamily="2" charset="2"/>
                          <a:ea typeface="Microsoft YaHei" panose="020B0503020204020204" pitchFamily="34" charset="-122"/>
                        </a:rPr>
                        <a:t></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8F4F0"/>
                    </a:solidFill>
                  </a:tcPr>
                </a:tc>
                <a:tc>
                  <a:txBody>
                    <a:bodyPr/>
                    <a:lstStyle>
                      <a:lvl1pPr>
                        <a:lnSpc>
                          <a:spcPct val="75000"/>
                        </a:lnSpc>
                        <a:spcBef>
                          <a:spcPts val="14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93000"/>
                        </a:lnSpc>
                        <a:spcBef>
                          <a:spcPts val="13"/>
                        </a:spcBef>
                        <a:spcAft>
                          <a:spcPts val="13"/>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1800" b="0" i="0" u="none" strike="noStrike" cap="none" normalizeH="0" baseline="0">
                          <a:ln>
                            <a:noFill/>
                          </a:ln>
                          <a:solidFill>
                            <a:srgbClr val="000000"/>
                          </a:solidFill>
                          <a:effectLst/>
                          <a:latin typeface="Wingdings" panose="05000000000000000000" pitchFamily="2" charset="2"/>
                          <a:ea typeface="Microsoft YaHei" panose="020B0503020204020204" pitchFamily="34" charset="-122"/>
                        </a:rPr>
                        <a:t></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8F4F0"/>
                    </a:solidFill>
                  </a:tcPr>
                </a:tc>
                <a:extLst>
                  <a:ext uri="{0D108BD9-81ED-4DB2-BD59-A6C34878D82A}">
                    <a16:rowId xmlns:a16="http://schemas.microsoft.com/office/drawing/2014/main" val="2459354834"/>
                  </a:ext>
                </a:extLst>
              </a:tr>
              <a:tr h="371475">
                <a:tc>
                  <a:txBody>
                    <a:bodyPr/>
                    <a:lstStyle>
                      <a:lvl1pPr>
                        <a:lnSpc>
                          <a:spcPct val="75000"/>
                        </a:lnSpc>
                        <a:spcBef>
                          <a:spcPts val="1425"/>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Secuestrar carbono del suelo</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FE8E0"/>
                    </a:solidFill>
                  </a:tcPr>
                </a:tc>
                <a:tc>
                  <a:txBody>
                    <a:bodyPr/>
                    <a:lstStyle>
                      <a:lvl1pPr>
                        <a:lnSpc>
                          <a:spcPct val="75000"/>
                        </a:lnSpc>
                        <a:spcBef>
                          <a:spcPts val="14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93000"/>
                        </a:lnSpc>
                        <a:spcBef>
                          <a:spcPts val="13"/>
                        </a:spcBef>
                        <a:spcAft>
                          <a:spcPts val="13"/>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1800" b="0" i="0" u="none" strike="noStrike" cap="none" normalizeH="0" baseline="0">
                          <a:ln>
                            <a:noFill/>
                          </a:ln>
                          <a:solidFill>
                            <a:srgbClr val="000000"/>
                          </a:solidFill>
                          <a:effectLst/>
                          <a:latin typeface="Wingdings" panose="05000000000000000000" pitchFamily="2" charset="2"/>
                          <a:ea typeface="Microsoft YaHei" panose="020B0503020204020204" pitchFamily="34" charset="-122"/>
                        </a:rPr>
                        <a:t></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FE8E0"/>
                    </a:solidFill>
                  </a:tcPr>
                </a:tc>
                <a:tc>
                  <a:txBody>
                    <a:bodyPr/>
                    <a:lstStyle>
                      <a:lvl1pPr>
                        <a:lnSpc>
                          <a:spcPct val="75000"/>
                        </a:lnSpc>
                        <a:spcBef>
                          <a:spcPts val="1425"/>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0">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FE8E0"/>
                    </a:solidFill>
                  </a:tcPr>
                </a:tc>
                <a:tc>
                  <a:txBody>
                    <a:bodyPr/>
                    <a:lstStyle>
                      <a:lvl1pPr>
                        <a:lnSpc>
                          <a:spcPct val="75000"/>
                        </a:lnSpc>
                        <a:spcBef>
                          <a:spcPts val="1425"/>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0">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FE8E0"/>
                    </a:solidFill>
                  </a:tcPr>
                </a:tc>
                <a:extLst>
                  <a:ext uri="{0D108BD9-81ED-4DB2-BD59-A6C34878D82A}">
                    <a16:rowId xmlns:a16="http://schemas.microsoft.com/office/drawing/2014/main" val="1211106762"/>
                  </a:ext>
                </a:extLst>
              </a:tr>
              <a:tr h="371475">
                <a:tc>
                  <a:txBody>
                    <a:bodyPr/>
                    <a:lstStyle>
                      <a:lvl1pPr>
                        <a:lnSpc>
                          <a:spcPct val="75000"/>
                        </a:lnSpc>
                        <a:spcBef>
                          <a:spcPts val="1425"/>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Cultivos perennes </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8F4F0"/>
                    </a:solidFill>
                  </a:tcPr>
                </a:tc>
                <a:tc>
                  <a:txBody>
                    <a:bodyPr/>
                    <a:lstStyle>
                      <a:lvl1pPr>
                        <a:lnSpc>
                          <a:spcPct val="75000"/>
                        </a:lnSpc>
                        <a:spcBef>
                          <a:spcPts val="14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93000"/>
                        </a:lnSpc>
                        <a:spcBef>
                          <a:spcPts val="13"/>
                        </a:spcBef>
                        <a:spcAft>
                          <a:spcPts val="13"/>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1800" b="0" i="0" u="none" strike="noStrike" cap="none" normalizeH="0" baseline="0">
                          <a:ln>
                            <a:noFill/>
                          </a:ln>
                          <a:solidFill>
                            <a:srgbClr val="000000"/>
                          </a:solidFill>
                          <a:effectLst/>
                          <a:latin typeface="Wingdings" panose="05000000000000000000" pitchFamily="2" charset="2"/>
                          <a:ea typeface="Microsoft YaHei" panose="020B0503020204020204" pitchFamily="34" charset="-122"/>
                        </a:rPr>
                        <a:t></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8F4F0"/>
                    </a:solidFill>
                  </a:tcPr>
                </a:tc>
                <a:tc>
                  <a:txBody>
                    <a:bodyPr/>
                    <a:lstStyle>
                      <a:lvl1pPr>
                        <a:lnSpc>
                          <a:spcPct val="75000"/>
                        </a:lnSpc>
                        <a:spcBef>
                          <a:spcPts val="1425"/>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0">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8F4F0"/>
                    </a:solidFill>
                  </a:tcPr>
                </a:tc>
                <a:tc>
                  <a:txBody>
                    <a:bodyPr/>
                    <a:lstStyle>
                      <a:lvl1pPr>
                        <a:lnSpc>
                          <a:spcPct val="75000"/>
                        </a:lnSpc>
                        <a:spcBef>
                          <a:spcPts val="1425"/>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0">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8F4F0"/>
                    </a:solidFill>
                  </a:tcPr>
                </a:tc>
                <a:extLst>
                  <a:ext uri="{0D108BD9-81ED-4DB2-BD59-A6C34878D82A}">
                    <a16:rowId xmlns:a16="http://schemas.microsoft.com/office/drawing/2014/main" val="792939896"/>
                  </a:ext>
                </a:extLst>
              </a:tr>
              <a:tr h="371475">
                <a:tc>
                  <a:txBody>
                    <a:bodyPr/>
                    <a:lstStyle>
                      <a:lvl1pPr>
                        <a:lnSpc>
                          <a:spcPct val="75000"/>
                        </a:lnSpc>
                        <a:spcBef>
                          <a:spcPts val="1425"/>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Gestión de la tierra</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FE8E0"/>
                    </a:solidFill>
                  </a:tcPr>
                </a:tc>
                <a:tc>
                  <a:txBody>
                    <a:bodyPr/>
                    <a:lstStyle>
                      <a:lvl1pPr>
                        <a:lnSpc>
                          <a:spcPct val="75000"/>
                        </a:lnSpc>
                        <a:spcBef>
                          <a:spcPts val="14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93000"/>
                        </a:lnSpc>
                        <a:spcBef>
                          <a:spcPts val="13"/>
                        </a:spcBef>
                        <a:spcAft>
                          <a:spcPts val="13"/>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1800" b="0" i="0" u="none" strike="noStrike" cap="none" normalizeH="0" baseline="0">
                          <a:ln>
                            <a:noFill/>
                          </a:ln>
                          <a:solidFill>
                            <a:srgbClr val="000000"/>
                          </a:solidFill>
                          <a:effectLst/>
                          <a:latin typeface="Wingdings" panose="05000000000000000000" pitchFamily="2" charset="2"/>
                          <a:ea typeface="Microsoft YaHei" panose="020B0503020204020204" pitchFamily="34" charset="-122"/>
                        </a:rPr>
                        <a:t></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FE8E0"/>
                    </a:solidFill>
                  </a:tcPr>
                </a:tc>
                <a:tc>
                  <a:txBody>
                    <a:bodyPr/>
                    <a:lstStyle>
                      <a:lvl1pPr>
                        <a:lnSpc>
                          <a:spcPct val="75000"/>
                        </a:lnSpc>
                        <a:spcBef>
                          <a:spcPts val="1425"/>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0">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FE8E0"/>
                    </a:solidFill>
                  </a:tcPr>
                </a:tc>
                <a:tc>
                  <a:txBody>
                    <a:bodyPr/>
                    <a:lstStyle>
                      <a:lvl1pPr>
                        <a:lnSpc>
                          <a:spcPct val="75000"/>
                        </a:lnSpc>
                        <a:spcBef>
                          <a:spcPts val="1425"/>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0">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FE8E0"/>
                    </a:solidFill>
                  </a:tcPr>
                </a:tc>
                <a:extLst>
                  <a:ext uri="{0D108BD9-81ED-4DB2-BD59-A6C34878D82A}">
                    <a16:rowId xmlns:a16="http://schemas.microsoft.com/office/drawing/2014/main" val="2013343146"/>
                  </a:ext>
                </a:extLst>
              </a:tr>
              <a:tr h="371475">
                <a:tc>
                  <a:txBody>
                    <a:bodyPr/>
                    <a:lstStyle>
                      <a:lvl1pPr>
                        <a:lnSpc>
                          <a:spcPct val="75000"/>
                        </a:lnSpc>
                        <a:spcBef>
                          <a:spcPts val="1425"/>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Reducción de la pérdida de alimentos</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8F4F0"/>
                    </a:solidFill>
                  </a:tcPr>
                </a:tc>
                <a:tc>
                  <a:txBody>
                    <a:bodyPr/>
                    <a:lstStyle>
                      <a:lvl1pPr>
                        <a:lnSpc>
                          <a:spcPct val="75000"/>
                        </a:lnSpc>
                        <a:spcBef>
                          <a:spcPts val="14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93000"/>
                        </a:lnSpc>
                        <a:spcBef>
                          <a:spcPts val="13"/>
                        </a:spcBef>
                        <a:spcAft>
                          <a:spcPts val="13"/>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1800" b="0" i="0" u="none" strike="noStrike" cap="none" normalizeH="0" baseline="0">
                          <a:ln>
                            <a:noFill/>
                          </a:ln>
                          <a:solidFill>
                            <a:srgbClr val="000000"/>
                          </a:solidFill>
                          <a:effectLst/>
                          <a:latin typeface="Wingdings" panose="05000000000000000000" pitchFamily="2" charset="2"/>
                          <a:ea typeface="Microsoft YaHei" panose="020B0503020204020204" pitchFamily="34" charset="-122"/>
                        </a:rPr>
                        <a:t></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8F4F0"/>
                    </a:solidFill>
                  </a:tcPr>
                </a:tc>
                <a:tc>
                  <a:txBody>
                    <a:bodyPr/>
                    <a:lstStyle>
                      <a:lvl1pPr>
                        <a:lnSpc>
                          <a:spcPct val="75000"/>
                        </a:lnSpc>
                        <a:spcBef>
                          <a:spcPts val="14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93000"/>
                        </a:lnSpc>
                        <a:spcBef>
                          <a:spcPts val="13"/>
                        </a:spcBef>
                        <a:spcAft>
                          <a:spcPts val="13"/>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1800" b="0" i="0" u="none" strike="noStrike" cap="none" normalizeH="0" baseline="0">
                          <a:ln>
                            <a:noFill/>
                          </a:ln>
                          <a:solidFill>
                            <a:srgbClr val="000000"/>
                          </a:solidFill>
                          <a:effectLst/>
                          <a:latin typeface="Wingdings" panose="05000000000000000000" pitchFamily="2" charset="2"/>
                          <a:ea typeface="Microsoft YaHei" panose="020B0503020204020204" pitchFamily="34" charset="-122"/>
                        </a:rPr>
                        <a:t></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8F4F0"/>
                    </a:solidFill>
                  </a:tcPr>
                </a:tc>
                <a:tc>
                  <a:txBody>
                    <a:bodyPr/>
                    <a:lstStyle>
                      <a:lvl1pPr>
                        <a:lnSpc>
                          <a:spcPct val="75000"/>
                        </a:lnSpc>
                        <a:spcBef>
                          <a:spcPts val="14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93000"/>
                        </a:lnSpc>
                        <a:spcBef>
                          <a:spcPts val="13"/>
                        </a:spcBef>
                        <a:spcAft>
                          <a:spcPts val="13"/>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1800" b="0" i="0" u="none" strike="noStrike" cap="none" normalizeH="0" baseline="0">
                          <a:ln>
                            <a:noFill/>
                          </a:ln>
                          <a:solidFill>
                            <a:srgbClr val="000000"/>
                          </a:solidFill>
                          <a:effectLst/>
                          <a:latin typeface="Wingdings" panose="05000000000000000000" pitchFamily="2" charset="2"/>
                          <a:ea typeface="Microsoft YaHei" panose="020B0503020204020204" pitchFamily="34" charset="-122"/>
                        </a:rPr>
                        <a:t></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8F4F0"/>
                    </a:solidFill>
                  </a:tcPr>
                </a:tc>
                <a:extLst>
                  <a:ext uri="{0D108BD9-81ED-4DB2-BD59-A6C34878D82A}">
                    <a16:rowId xmlns:a16="http://schemas.microsoft.com/office/drawing/2014/main" val="700632202"/>
                  </a:ext>
                </a:extLst>
              </a:tr>
              <a:tr h="371475">
                <a:tc>
                  <a:txBody>
                    <a:bodyPr/>
                    <a:lstStyle>
                      <a:lvl1pPr>
                        <a:lnSpc>
                          <a:spcPct val="75000"/>
                        </a:lnSpc>
                        <a:spcBef>
                          <a:spcPts val="1425"/>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Energía renovable</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FE8E0"/>
                    </a:solidFill>
                  </a:tcPr>
                </a:tc>
                <a:tc>
                  <a:txBody>
                    <a:bodyPr/>
                    <a:lstStyle>
                      <a:lvl1pPr>
                        <a:lnSpc>
                          <a:spcPct val="75000"/>
                        </a:lnSpc>
                        <a:spcBef>
                          <a:spcPts val="14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93000"/>
                        </a:lnSpc>
                        <a:spcBef>
                          <a:spcPts val="13"/>
                        </a:spcBef>
                        <a:spcAft>
                          <a:spcPts val="13"/>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1800" b="0" i="0" u="none" strike="noStrike" cap="none" normalizeH="0" baseline="0">
                          <a:ln>
                            <a:noFill/>
                          </a:ln>
                          <a:solidFill>
                            <a:srgbClr val="000000"/>
                          </a:solidFill>
                          <a:effectLst/>
                          <a:latin typeface="Wingdings" panose="05000000000000000000" pitchFamily="2" charset="2"/>
                          <a:ea typeface="Microsoft YaHei" panose="020B0503020204020204" pitchFamily="34" charset="-122"/>
                        </a:rPr>
                        <a:t></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FE8E0"/>
                    </a:solidFill>
                  </a:tcPr>
                </a:tc>
                <a:tc>
                  <a:txBody>
                    <a:bodyPr/>
                    <a:lstStyle>
                      <a:lvl1pPr>
                        <a:lnSpc>
                          <a:spcPct val="75000"/>
                        </a:lnSpc>
                        <a:spcBef>
                          <a:spcPts val="14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93000"/>
                        </a:lnSpc>
                        <a:spcBef>
                          <a:spcPts val="13"/>
                        </a:spcBef>
                        <a:spcAft>
                          <a:spcPts val="13"/>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1800" b="0" i="0" u="none" strike="noStrike" cap="none" normalizeH="0" baseline="0">
                          <a:ln>
                            <a:noFill/>
                          </a:ln>
                          <a:solidFill>
                            <a:srgbClr val="000000"/>
                          </a:solidFill>
                          <a:effectLst/>
                          <a:latin typeface="Wingdings" panose="05000000000000000000" pitchFamily="2" charset="2"/>
                          <a:ea typeface="Microsoft YaHei" panose="020B0503020204020204" pitchFamily="34" charset="-122"/>
                        </a:rPr>
                        <a:t></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FE8E0"/>
                    </a:solidFill>
                  </a:tcPr>
                </a:tc>
                <a:tc>
                  <a:txBody>
                    <a:bodyPr/>
                    <a:lstStyle>
                      <a:lvl1pPr>
                        <a:lnSpc>
                          <a:spcPct val="75000"/>
                        </a:lnSpc>
                        <a:spcBef>
                          <a:spcPts val="1425"/>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0">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FE8E0"/>
                    </a:solidFill>
                  </a:tcPr>
                </a:tc>
                <a:extLst>
                  <a:ext uri="{0D108BD9-81ED-4DB2-BD59-A6C34878D82A}">
                    <a16:rowId xmlns:a16="http://schemas.microsoft.com/office/drawing/2014/main" val="337669290"/>
                  </a:ext>
                </a:extLst>
              </a:tr>
              <a:tr h="371475">
                <a:tc>
                  <a:txBody>
                    <a:bodyPr/>
                    <a:lstStyle>
                      <a:lvl1pPr>
                        <a:lnSpc>
                          <a:spcPct val="75000"/>
                        </a:lnSpc>
                        <a:spcBef>
                          <a:spcPts val="1425"/>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Agricultura respetuosa con el clima</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8F4F0"/>
                    </a:solidFill>
                  </a:tcPr>
                </a:tc>
                <a:tc>
                  <a:txBody>
                    <a:bodyPr/>
                    <a:lstStyle>
                      <a:lvl1pPr>
                        <a:lnSpc>
                          <a:spcPct val="75000"/>
                        </a:lnSpc>
                        <a:spcBef>
                          <a:spcPts val="14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93000"/>
                        </a:lnSpc>
                        <a:spcBef>
                          <a:spcPts val="13"/>
                        </a:spcBef>
                        <a:spcAft>
                          <a:spcPts val="13"/>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1800" b="0" i="0" u="none" strike="noStrike" cap="none" normalizeH="0" baseline="0">
                          <a:ln>
                            <a:noFill/>
                          </a:ln>
                          <a:solidFill>
                            <a:srgbClr val="000000"/>
                          </a:solidFill>
                          <a:effectLst/>
                          <a:latin typeface="Wingdings" panose="05000000000000000000" pitchFamily="2" charset="2"/>
                          <a:ea typeface="Microsoft YaHei" panose="020B0503020204020204" pitchFamily="34" charset="-122"/>
                        </a:rPr>
                        <a:t></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8F4F0"/>
                    </a:solidFill>
                  </a:tcPr>
                </a:tc>
                <a:tc>
                  <a:txBody>
                    <a:bodyPr/>
                    <a:lstStyle>
                      <a:lvl1pPr>
                        <a:lnSpc>
                          <a:spcPct val="75000"/>
                        </a:lnSpc>
                        <a:spcBef>
                          <a:spcPts val="1425"/>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0">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8F4F0"/>
                    </a:solidFill>
                  </a:tcPr>
                </a:tc>
                <a:tc>
                  <a:txBody>
                    <a:bodyPr/>
                    <a:lstStyle>
                      <a:lvl1pPr>
                        <a:lnSpc>
                          <a:spcPct val="75000"/>
                        </a:lnSpc>
                        <a:spcBef>
                          <a:spcPts val="14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93000"/>
                        </a:lnSpc>
                        <a:spcBef>
                          <a:spcPts val="13"/>
                        </a:spcBef>
                        <a:spcAft>
                          <a:spcPts val="13"/>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1800" b="0" i="0" u="none" strike="noStrike" cap="none" normalizeH="0" baseline="0">
                          <a:ln>
                            <a:noFill/>
                          </a:ln>
                          <a:solidFill>
                            <a:srgbClr val="000000"/>
                          </a:solidFill>
                          <a:effectLst/>
                          <a:latin typeface="Wingdings" panose="05000000000000000000" pitchFamily="2" charset="2"/>
                          <a:ea typeface="Microsoft YaHei" panose="020B0503020204020204" pitchFamily="34" charset="-122"/>
                        </a:rPr>
                        <a:t></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8F4F0"/>
                    </a:solidFill>
                  </a:tcPr>
                </a:tc>
                <a:extLst>
                  <a:ext uri="{0D108BD9-81ED-4DB2-BD59-A6C34878D82A}">
                    <a16:rowId xmlns:a16="http://schemas.microsoft.com/office/drawing/2014/main" val="2952743474"/>
                  </a:ext>
                </a:extLst>
              </a:tr>
            </a:tbl>
          </a:graphicData>
        </a:graphic>
      </p:graphicFrame>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AE766AFD-AAF1-B696-04BF-E62D1A0FEDA4}"/>
              </a:ext>
            </a:extLst>
          </p:cNvPr>
          <p:cNvSpPr>
            <a:spLocks noGrp="1" noChangeArrowheads="1"/>
          </p:cNvSpPr>
          <p:nvPr>
            <p:ph type="title"/>
          </p:nvPr>
        </p:nvSpPr>
        <p:spPr>
          <a:xfrm>
            <a:off x="1096963" y="287338"/>
            <a:ext cx="10058400" cy="1450975"/>
          </a:xfrm>
          <a:ln/>
        </p:spPr>
        <p:txBody>
          <a:bodyPr/>
          <a:lstStyle/>
          <a:p>
            <a:pPr algn="ctr">
              <a:lnSpc>
                <a:spcPct val="85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s-ES" sz="4400">
                <a:solidFill>
                  <a:srgbClr val="404040"/>
                </a:solidFill>
                <a:latin typeface="Cambria" panose="02040503050406030204" pitchFamily="18" charset="0"/>
              </a:rPr>
              <a:t>Medidas de Adaptación vs Mitigación</a:t>
            </a:r>
          </a:p>
        </p:txBody>
      </p:sp>
      <p:graphicFrame>
        <p:nvGraphicFramePr>
          <p:cNvPr id="12290" name="Group 2">
            <a:extLst>
              <a:ext uri="{FF2B5EF4-FFF2-40B4-BE49-F238E27FC236}">
                <a16:creationId xmlns:a16="http://schemas.microsoft.com/office/drawing/2014/main" id="{05E42867-AFB7-CE9B-39BB-79EE84A5E170}"/>
              </a:ext>
            </a:extLst>
          </p:cNvPr>
          <p:cNvGraphicFramePr>
            <a:graphicFrameLocks noGrp="1"/>
          </p:cNvGraphicFramePr>
          <p:nvPr/>
        </p:nvGraphicFramePr>
        <p:xfrm>
          <a:off x="684213" y="1778000"/>
          <a:ext cx="10888662" cy="4573589"/>
        </p:xfrm>
        <a:graphic>
          <a:graphicData uri="http://schemas.openxmlformats.org/drawingml/2006/table">
            <a:tbl>
              <a:tblPr/>
              <a:tblGrid>
                <a:gridCol w="5445125">
                  <a:extLst>
                    <a:ext uri="{9D8B030D-6E8A-4147-A177-3AD203B41FA5}">
                      <a16:colId xmlns:a16="http://schemas.microsoft.com/office/drawing/2014/main" val="1714774302"/>
                    </a:ext>
                  </a:extLst>
                </a:gridCol>
                <a:gridCol w="5443537">
                  <a:extLst>
                    <a:ext uri="{9D8B030D-6E8A-4147-A177-3AD203B41FA5}">
                      <a16:colId xmlns:a16="http://schemas.microsoft.com/office/drawing/2014/main" val="3961300390"/>
                    </a:ext>
                  </a:extLst>
                </a:gridCol>
              </a:tblGrid>
              <a:tr h="458788">
                <a:tc>
                  <a:txBody>
                    <a:bodyPr/>
                    <a:lstStyle>
                      <a:lvl1pPr>
                        <a:lnSpc>
                          <a:spcPct val="75000"/>
                        </a:lnSpc>
                        <a:spcBef>
                          <a:spcPts val="1425"/>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24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Adaptación</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4C1A3"/>
                    </a:solidFill>
                  </a:tcPr>
                </a:tc>
                <a:tc>
                  <a:txBody>
                    <a:bodyPr/>
                    <a:lstStyle>
                      <a:lvl1pPr>
                        <a:lnSpc>
                          <a:spcPct val="75000"/>
                        </a:lnSpc>
                        <a:spcBef>
                          <a:spcPts val="1425"/>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24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Mitigación</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4C1A3"/>
                    </a:solidFill>
                  </a:tcPr>
                </a:tc>
                <a:extLst>
                  <a:ext uri="{0D108BD9-81ED-4DB2-BD59-A6C34878D82A}">
                    <a16:rowId xmlns:a16="http://schemas.microsoft.com/office/drawing/2014/main" val="1919534533"/>
                  </a:ext>
                </a:extLst>
              </a:tr>
              <a:tr h="1187450">
                <a:tc>
                  <a:txBody>
                    <a:bodyPr/>
                    <a:lstStyle>
                      <a:lvl1pPr>
                        <a:lnSpc>
                          <a:spcPct val="75000"/>
                        </a:lnSpc>
                        <a:spcBef>
                          <a:spcPts val="1425"/>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24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Prevenir o minimizar el efecto negativo del cambio climático </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FE8E0"/>
                    </a:solidFill>
                  </a:tcPr>
                </a:tc>
                <a:tc>
                  <a:txBody>
                    <a:bodyPr/>
                    <a:lstStyle>
                      <a:lvl1pPr>
                        <a:lnSpc>
                          <a:spcPct val="75000"/>
                        </a:lnSpc>
                        <a:spcBef>
                          <a:spcPts val="1425"/>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24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Reducir o prevenir las emisiones de GEI para mitigar el impacto del cambio climático</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FE8E0"/>
                    </a:solidFill>
                  </a:tcPr>
                </a:tc>
                <a:extLst>
                  <a:ext uri="{0D108BD9-81ED-4DB2-BD59-A6C34878D82A}">
                    <a16:rowId xmlns:a16="http://schemas.microsoft.com/office/drawing/2014/main" val="1773749302"/>
                  </a:ext>
                </a:extLst>
              </a:tr>
              <a:tr h="1187450">
                <a:tc>
                  <a:txBody>
                    <a:bodyPr/>
                    <a:lstStyle>
                      <a:lvl1pPr>
                        <a:lnSpc>
                          <a:spcPct val="75000"/>
                        </a:lnSpc>
                        <a:spcBef>
                          <a:spcPts val="14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98000"/>
                        </a:lnSpc>
                        <a:spcBef>
                          <a:spcPts val="13"/>
                        </a:spcBef>
                        <a:spcAft>
                          <a:spcPts val="13"/>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24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Diseñado para reducir la vulnerabilidad de comunidades y ecosistemas locales</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8F4F0"/>
                    </a:solidFill>
                  </a:tcPr>
                </a:tc>
                <a:tc>
                  <a:txBody>
                    <a:bodyPr/>
                    <a:lstStyle>
                      <a:lvl1pPr>
                        <a:lnSpc>
                          <a:spcPct val="75000"/>
                        </a:lnSpc>
                        <a:spcBef>
                          <a:spcPts val="1425"/>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24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Diseñado para fomentar el secuestro de carbono y evitar el aumento de emisiones contaminantes </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8F4F0"/>
                    </a:solidFill>
                  </a:tcPr>
                </a:tc>
                <a:extLst>
                  <a:ext uri="{0D108BD9-81ED-4DB2-BD59-A6C34878D82A}">
                    <a16:rowId xmlns:a16="http://schemas.microsoft.com/office/drawing/2014/main" val="3433109209"/>
                  </a:ext>
                </a:extLst>
              </a:tr>
              <a:tr h="458788">
                <a:tc>
                  <a:txBody>
                    <a:bodyPr/>
                    <a:lstStyle>
                      <a:lvl1pPr>
                        <a:lnSpc>
                          <a:spcPct val="75000"/>
                        </a:lnSpc>
                        <a:spcBef>
                          <a:spcPts val="1425"/>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24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No aborda el origen del problema </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FE8E0"/>
                    </a:solidFill>
                  </a:tcPr>
                </a:tc>
                <a:tc>
                  <a:txBody>
                    <a:bodyPr/>
                    <a:lstStyle>
                      <a:lvl1pPr>
                        <a:lnSpc>
                          <a:spcPct val="75000"/>
                        </a:lnSpc>
                        <a:spcBef>
                          <a:spcPts val="1425"/>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24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Intenta abordar el origen del problema</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FE8E0"/>
                    </a:solidFill>
                  </a:tcPr>
                </a:tc>
                <a:extLst>
                  <a:ext uri="{0D108BD9-81ED-4DB2-BD59-A6C34878D82A}">
                    <a16:rowId xmlns:a16="http://schemas.microsoft.com/office/drawing/2014/main" val="607090499"/>
                  </a:ext>
                </a:extLst>
              </a:tr>
              <a:tr h="822325">
                <a:tc>
                  <a:txBody>
                    <a:bodyPr/>
                    <a:lstStyle>
                      <a:lvl1pPr>
                        <a:lnSpc>
                          <a:spcPct val="75000"/>
                        </a:lnSpc>
                        <a:spcBef>
                          <a:spcPts val="1425"/>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24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Centrado en gestionar riesgos climáticos </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8F4F0"/>
                    </a:solidFill>
                  </a:tcPr>
                </a:tc>
                <a:tc>
                  <a:txBody>
                    <a:bodyPr/>
                    <a:lstStyle>
                      <a:lvl1pPr>
                        <a:lnSpc>
                          <a:spcPct val="75000"/>
                        </a:lnSpc>
                        <a:spcBef>
                          <a:spcPts val="1425"/>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98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24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Centrado en reducir las emisiones</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8F4F0"/>
                    </a:solidFill>
                  </a:tcPr>
                </a:tc>
                <a:extLst>
                  <a:ext uri="{0D108BD9-81ED-4DB2-BD59-A6C34878D82A}">
                    <a16:rowId xmlns:a16="http://schemas.microsoft.com/office/drawing/2014/main" val="3873490696"/>
                  </a:ext>
                </a:extLst>
              </a:tr>
              <a:tr h="458788">
                <a:tc>
                  <a:txBody>
                    <a:bodyPr/>
                    <a:lstStyle>
                      <a:lvl1pPr>
                        <a:lnSpc>
                          <a:spcPct val="75000"/>
                        </a:lnSpc>
                        <a:spcBef>
                          <a:spcPts val="14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98000"/>
                        </a:lnSpc>
                        <a:spcBef>
                          <a:spcPts val="13"/>
                        </a:spcBef>
                        <a:spcAft>
                          <a:spcPts val="13"/>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24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Enfocado al corto o medio plazo </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FE8E0"/>
                    </a:solidFill>
                  </a:tcPr>
                </a:tc>
                <a:tc>
                  <a:txBody>
                    <a:bodyPr/>
                    <a:lstStyle>
                      <a:lvl1pPr>
                        <a:lnSpc>
                          <a:spcPct val="75000"/>
                        </a:lnSpc>
                        <a:spcBef>
                          <a:spcPts val="14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2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5pPr>
                      <a:lvl6pPr marL="25146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6pPr>
                      <a:lvl7pPr marL="29718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7pPr>
                      <a:lvl8pPr marL="34290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8pPr>
                      <a:lvl9pPr marL="3886200" indent="-228600" fontAlgn="base">
                        <a:lnSpc>
                          <a:spcPct val="75000"/>
                        </a:lnSpc>
                        <a:spcBef>
                          <a:spcPts val="288"/>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98000"/>
                        </a:lnSpc>
                        <a:spcBef>
                          <a:spcPts val="13"/>
                        </a:spcBef>
                        <a:spcAft>
                          <a:spcPts val="13"/>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s-ES" sz="24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Enfocado al largo plazo</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FE8E0"/>
                    </a:solidFill>
                  </a:tcPr>
                </a:tc>
                <a:extLst>
                  <a:ext uri="{0D108BD9-81ED-4DB2-BD59-A6C34878D82A}">
                    <a16:rowId xmlns:a16="http://schemas.microsoft.com/office/drawing/2014/main" val="2695682652"/>
                  </a:ext>
                </a:extLst>
              </a:tr>
            </a:tbl>
          </a:graphicData>
        </a:graphic>
      </p:graphicFrame>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75903970-FA2D-2614-2BB5-20F35EE27786}"/>
              </a:ext>
            </a:extLst>
          </p:cNvPr>
          <p:cNvSpPr>
            <a:spLocks noGrp="1" noChangeArrowheads="1"/>
          </p:cNvSpPr>
          <p:nvPr>
            <p:ph type="title" idx="4294967295"/>
          </p:nvPr>
        </p:nvSpPr>
        <p:spPr>
          <a:xfrm>
            <a:off x="1096963" y="287338"/>
            <a:ext cx="10058400" cy="1450975"/>
          </a:xfrm>
          <a:ln/>
        </p:spPr>
        <p:txBody>
          <a:bodyPr/>
          <a:lstStyle/>
          <a:p>
            <a:pPr algn="ctr">
              <a:lnSpc>
                <a:spcPct val="85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404040"/>
                </a:solidFill>
                <a:latin typeface="Cambria" panose="02040503050406030204" pitchFamily="18" charset="0"/>
              </a:rPr>
              <a:t>Transición del sistema de ganado</a:t>
            </a:r>
          </a:p>
        </p:txBody>
      </p:sp>
      <p:sp>
        <p:nvSpPr>
          <p:cNvPr id="13314" name="Text Box 2">
            <a:extLst>
              <a:ext uri="{FF2B5EF4-FFF2-40B4-BE49-F238E27FC236}">
                <a16:creationId xmlns:a16="http://schemas.microsoft.com/office/drawing/2014/main" id="{DC84D8FA-8449-9F65-E997-CA482058D12D}"/>
              </a:ext>
            </a:extLst>
          </p:cNvPr>
          <p:cNvSpPr txBox="1">
            <a:spLocks noChangeArrowheads="1"/>
          </p:cNvSpPr>
          <p:nvPr/>
        </p:nvSpPr>
        <p:spPr bwMode="auto">
          <a:xfrm>
            <a:off x="1096963" y="1772816"/>
            <a:ext cx="10455275" cy="420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8425" indent="-984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Bef>
                <a:spcPts val="1213"/>
              </a:spcBef>
              <a:spcAft>
                <a:spcPts val="213"/>
              </a:spcAft>
            </a:pPr>
            <a:r>
              <a:rPr lang="es-ES" altLang="es-ES" sz="1900" dirty="0">
                <a:solidFill>
                  <a:srgbClr val="404040"/>
                </a:solidFill>
                <a:latin typeface="Cambria" panose="02040503050406030204" pitchFamily="18" charset="0"/>
              </a:rPr>
              <a:t>El ganado es el elemento que más gases de efecto invernadero que no son CO</a:t>
            </a:r>
            <a:r>
              <a:rPr lang="es-ES" altLang="es-ES" sz="1900" baseline="-8000" dirty="0">
                <a:solidFill>
                  <a:srgbClr val="404040"/>
                </a:solidFill>
                <a:latin typeface="Cambria" panose="02040503050406030204" pitchFamily="18" charset="0"/>
              </a:rPr>
              <a:t>2</a:t>
            </a:r>
            <a:r>
              <a:rPr lang="es-ES" altLang="es-ES" sz="1900" dirty="0">
                <a:solidFill>
                  <a:srgbClr val="404040"/>
                </a:solidFill>
                <a:latin typeface="Cambria" panose="02040503050406030204" pitchFamily="18" charset="0"/>
              </a:rPr>
              <a:t> produce </a:t>
            </a:r>
          </a:p>
          <a:p>
            <a:pPr algn="ctr" hangingPunct="1">
              <a:lnSpc>
                <a:spcPct val="90000"/>
              </a:lnSpc>
              <a:spcBef>
                <a:spcPts val="1213"/>
              </a:spcBef>
              <a:spcAft>
                <a:spcPts val="213"/>
              </a:spcAft>
            </a:pPr>
            <a:r>
              <a:rPr lang="es-ES" altLang="es-ES" sz="1900" dirty="0">
                <a:solidFill>
                  <a:srgbClr val="404040"/>
                </a:solidFill>
                <a:latin typeface="Cambria" panose="02040503050406030204" pitchFamily="18" charset="0"/>
              </a:rPr>
              <a:t>          </a:t>
            </a:r>
            <a:r>
              <a:rPr lang="es-ES" altLang="es-ES" sz="1900" dirty="0">
                <a:solidFill>
                  <a:srgbClr val="7030A0"/>
                </a:solidFill>
                <a:latin typeface="Cambria" panose="02040503050406030204" pitchFamily="18" charset="0"/>
              </a:rPr>
              <a:t>CO</a:t>
            </a:r>
            <a:r>
              <a:rPr lang="es-ES" altLang="es-ES" sz="1900" baseline="-25000" dirty="0">
                <a:solidFill>
                  <a:srgbClr val="7030A0"/>
                </a:solidFill>
                <a:latin typeface="Cambria" panose="02040503050406030204" pitchFamily="18" charset="0"/>
              </a:rPr>
              <a:t>2</a:t>
            </a:r>
            <a:r>
              <a:rPr lang="es-ES" altLang="es-ES" sz="1900" dirty="0">
                <a:solidFill>
                  <a:srgbClr val="7030A0"/>
                </a:solidFill>
                <a:latin typeface="Cambria" panose="02040503050406030204" pitchFamily="18" charset="0"/>
              </a:rPr>
              <a:t>: 80%</a:t>
            </a:r>
          </a:p>
          <a:p>
            <a:pPr algn="ctr" hangingPunct="1">
              <a:lnSpc>
                <a:spcPct val="90000"/>
              </a:lnSpc>
              <a:spcBef>
                <a:spcPts val="1213"/>
              </a:spcBef>
              <a:spcAft>
                <a:spcPts val="213"/>
              </a:spcAft>
            </a:pPr>
            <a:r>
              <a:rPr lang="es-ES" altLang="es-ES" sz="1900" dirty="0">
                <a:solidFill>
                  <a:srgbClr val="7030A0"/>
                </a:solidFill>
                <a:latin typeface="Cambria" panose="02040503050406030204" pitchFamily="18" charset="0"/>
              </a:rPr>
              <a:t>          CH</a:t>
            </a:r>
            <a:r>
              <a:rPr lang="es-ES" altLang="es-ES" sz="1900" baseline="-25000" dirty="0">
                <a:solidFill>
                  <a:srgbClr val="7030A0"/>
                </a:solidFill>
                <a:latin typeface="Cambria" panose="02040503050406030204" pitchFamily="18" charset="0"/>
              </a:rPr>
              <a:t>4</a:t>
            </a:r>
            <a:r>
              <a:rPr lang="es-ES" altLang="es-ES" sz="1900" dirty="0">
                <a:solidFill>
                  <a:srgbClr val="7030A0"/>
                </a:solidFill>
                <a:latin typeface="Cambria" panose="02040503050406030204" pitchFamily="18" charset="0"/>
              </a:rPr>
              <a:t>:  60-70%</a:t>
            </a:r>
          </a:p>
          <a:p>
            <a:pPr algn="just" hangingPunct="1">
              <a:lnSpc>
                <a:spcPct val="90000"/>
              </a:lnSpc>
              <a:spcBef>
                <a:spcPts val="1213"/>
              </a:spcBef>
              <a:spcAft>
                <a:spcPts val="213"/>
              </a:spcAft>
            </a:pPr>
            <a:r>
              <a:rPr lang="es-ES" altLang="es-ES" sz="1900" b="1" dirty="0">
                <a:solidFill>
                  <a:srgbClr val="404040"/>
                </a:solidFill>
                <a:latin typeface="Cambria" panose="02040503050406030204" pitchFamily="18" charset="0"/>
              </a:rPr>
              <a:t>Medidas de Mitigación</a:t>
            </a:r>
          </a:p>
          <a:p>
            <a:pPr algn="just" hangingPunct="1">
              <a:lnSpc>
                <a:spcPct val="90000"/>
              </a:lnSpc>
              <a:spcBef>
                <a:spcPts val="1213"/>
              </a:spcBef>
              <a:spcAft>
                <a:spcPts val="213"/>
              </a:spcAft>
            </a:pPr>
            <a:r>
              <a:rPr lang="es-ES" altLang="es-ES" sz="1900" dirty="0">
                <a:solidFill>
                  <a:srgbClr val="404040"/>
                </a:solidFill>
                <a:latin typeface="Cambria" panose="02040503050406030204" pitchFamily="18" charset="0"/>
              </a:rPr>
              <a:t>El primer grupo de estrategias incluye darles suplementos de agentes </a:t>
            </a:r>
            <a:r>
              <a:rPr lang="es-ES" altLang="es-ES" sz="1900" dirty="0" err="1">
                <a:solidFill>
                  <a:srgbClr val="404040"/>
                </a:solidFill>
                <a:latin typeface="Cambria" panose="02040503050406030204" pitchFamily="18" charset="0"/>
              </a:rPr>
              <a:t>antimetanogénicos</a:t>
            </a:r>
            <a:r>
              <a:rPr lang="es-ES" altLang="es-ES" sz="1900" dirty="0">
                <a:solidFill>
                  <a:srgbClr val="404040"/>
                </a:solidFill>
                <a:latin typeface="Cambria" panose="02040503050406030204" pitchFamily="18" charset="0"/>
              </a:rPr>
              <a:t>. La producción de metano de los rumiantes se considera una pérdida de eficiencia. Las estrategias que reducen las emisiones de metano también pueden contribuir a la eficiencia energética al prevenir enfermedades metabólicas y aumentar la producción. Hay varios suplementos nutricionales que ayudan en este sentido con efectividad variable:</a:t>
            </a:r>
          </a:p>
          <a:p>
            <a:pPr algn="just" hangingPunct="1">
              <a:lnSpc>
                <a:spcPct val="90000"/>
              </a:lnSpc>
              <a:spcBef>
                <a:spcPts val="1213"/>
              </a:spcBef>
              <a:spcAft>
                <a:spcPts val="213"/>
              </a:spcAft>
              <a:buClr>
                <a:srgbClr val="99CB38"/>
              </a:buClr>
              <a:buFont typeface="Wingdings" panose="05000000000000000000" pitchFamily="2" charset="2"/>
              <a:buChar char=""/>
            </a:pPr>
            <a:r>
              <a:rPr lang="es-ES" altLang="es-ES" sz="1900" dirty="0">
                <a:solidFill>
                  <a:srgbClr val="404040"/>
                </a:solidFill>
                <a:latin typeface="Cambria" panose="02040503050406030204" pitchFamily="18" charset="0"/>
              </a:rPr>
              <a:t>Inhibidores químicos (33-91%) </a:t>
            </a:r>
          </a:p>
          <a:p>
            <a:pPr algn="just" hangingPunct="1">
              <a:lnSpc>
                <a:spcPct val="90000"/>
              </a:lnSpc>
              <a:spcBef>
                <a:spcPts val="1213"/>
              </a:spcBef>
              <a:spcAft>
                <a:spcPts val="213"/>
              </a:spcAft>
              <a:buClr>
                <a:srgbClr val="99CB38"/>
              </a:buClr>
              <a:buFont typeface="Wingdings" panose="05000000000000000000" pitchFamily="2" charset="2"/>
              <a:buChar char=""/>
            </a:pPr>
            <a:r>
              <a:rPr lang="es-ES" altLang="es-ES" sz="1900" dirty="0">
                <a:solidFill>
                  <a:srgbClr val="404040"/>
                </a:solidFill>
                <a:latin typeface="Cambria" panose="02040503050406030204" pitchFamily="18" charset="0"/>
              </a:rPr>
              <a:t>Aceptores de electrones (16-30%)</a:t>
            </a:r>
          </a:p>
          <a:p>
            <a:pPr algn="just" hangingPunct="1">
              <a:lnSpc>
                <a:spcPct val="90000"/>
              </a:lnSpc>
              <a:spcBef>
                <a:spcPts val="1213"/>
              </a:spcBef>
              <a:spcAft>
                <a:spcPts val="213"/>
              </a:spcAft>
              <a:buClr>
                <a:srgbClr val="99CB38"/>
              </a:buClr>
              <a:buFont typeface="Wingdings" panose="05000000000000000000" pitchFamily="2" charset="2"/>
              <a:buChar char=""/>
            </a:pPr>
            <a:r>
              <a:rPr lang="es-ES" altLang="es-ES" sz="1900" dirty="0">
                <a:solidFill>
                  <a:srgbClr val="404040"/>
                </a:solidFill>
                <a:latin typeface="Cambria" panose="02040503050406030204" pitchFamily="18" charset="0"/>
              </a:rPr>
              <a:t>Lípidos de la dieta (5-40%)</a:t>
            </a:r>
          </a:p>
          <a:p>
            <a:pPr hangingPunct="1">
              <a:lnSpc>
                <a:spcPct val="90000"/>
              </a:lnSpc>
              <a:spcBef>
                <a:spcPts val="1213"/>
              </a:spcBef>
              <a:spcAft>
                <a:spcPts val="213"/>
              </a:spcAft>
              <a:buClrTx/>
              <a:buSzTx/>
              <a:buFontTx/>
              <a:buNone/>
            </a:pPr>
            <a:endParaRPr lang="es-ES" altLang="es-ES" sz="1900" dirty="0">
              <a:solidFill>
                <a:srgbClr val="404040"/>
              </a:solidFill>
              <a:latin typeface="Cambria" panose="02040503050406030204" pitchFamily="18" charset="0"/>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s-E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s-E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s-E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s-E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8287</TotalTime>
  <Words>3210</Words>
  <Application>Microsoft Office PowerPoint</Application>
  <PresentationFormat>Panorámica</PresentationFormat>
  <Paragraphs>281</Paragraphs>
  <Slides>29</Slides>
  <Notes>24</Notes>
  <HiddenSlides>0</HiddenSlides>
  <MMClips>0</MMClips>
  <ScaleCrop>false</ScaleCrop>
  <HeadingPairs>
    <vt:vector size="8" baseType="variant">
      <vt:variant>
        <vt:lpstr>Fuentes usadas</vt:lpstr>
      </vt:variant>
      <vt:variant>
        <vt:i4>8</vt:i4>
      </vt:variant>
      <vt:variant>
        <vt:lpstr>Tema</vt:lpstr>
      </vt:variant>
      <vt:variant>
        <vt:i4>3</vt:i4>
      </vt:variant>
      <vt:variant>
        <vt:lpstr>Servidores OLE incrustados</vt:lpstr>
      </vt:variant>
      <vt:variant>
        <vt:i4>0</vt:i4>
      </vt:variant>
      <vt:variant>
        <vt:lpstr>Títulos de diapositiva</vt:lpstr>
      </vt:variant>
      <vt:variant>
        <vt:i4>29</vt:i4>
      </vt:variant>
    </vt:vector>
  </HeadingPairs>
  <TitlesOfParts>
    <vt:vector size="40" baseType="lpstr">
      <vt:lpstr>Arial</vt:lpstr>
      <vt:lpstr>Bahnschrift SemiLight</vt:lpstr>
      <vt:lpstr>Calibri</vt:lpstr>
      <vt:lpstr>Calibri Light</vt:lpstr>
      <vt:lpstr>Cambria</vt:lpstr>
      <vt:lpstr>DejaVuSans-Bold</vt:lpstr>
      <vt:lpstr>Times New Roman</vt:lpstr>
      <vt:lpstr>Wingdings</vt:lpstr>
      <vt:lpstr>Tema de Office</vt:lpstr>
      <vt:lpstr>Tema de Office</vt:lpstr>
      <vt:lpstr>Retrospect</vt:lpstr>
      <vt:lpstr> </vt:lpstr>
      <vt:lpstr>Medidas de Mitigación</vt:lpstr>
      <vt:lpstr>Los cinco principales tipos de mitigación</vt:lpstr>
      <vt:lpstr>Presentación de PowerPoint</vt:lpstr>
      <vt:lpstr>Razones para la mitigación en agricultura</vt:lpstr>
      <vt:lpstr>Razones para la mitigación en agricultura</vt:lpstr>
      <vt:lpstr>Medidas de Mitigación</vt:lpstr>
      <vt:lpstr>Medidas de Adaptación vs Mitigación</vt:lpstr>
      <vt:lpstr>Transición del sistema de ganado</vt:lpstr>
      <vt:lpstr>Transición del sistema de ganado</vt:lpstr>
      <vt:lpstr>Transición del sistema de ganado</vt:lpstr>
      <vt:lpstr>Mayor eficacia de los fertilizantes de nitrógeno </vt:lpstr>
      <vt:lpstr>Crear materia orgánica del suelo </vt:lpstr>
      <vt:lpstr>Secuestro de carbono del suelo</vt:lpstr>
      <vt:lpstr>Secuestro de carbono del suelo</vt:lpstr>
      <vt:lpstr>Presentación de PowerPoint</vt:lpstr>
      <vt:lpstr>Cultivos perennes</vt:lpstr>
      <vt:lpstr>Gestión de tierras</vt:lpstr>
      <vt:lpstr>Gestión de tierras -                               Agricultura regenerativa</vt:lpstr>
      <vt:lpstr>Pérdida de alimentos  y reducción de residuos</vt:lpstr>
      <vt:lpstr>Consumo energético por insumo</vt:lpstr>
      <vt:lpstr>Consumo energético </vt:lpstr>
      <vt:lpstr>Consumo energético </vt:lpstr>
      <vt:lpstr>Consumo energético</vt:lpstr>
      <vt:lpstr>Agricultura Climáticamente Inteligente</vt:lpstr>
      <vt:lpstr>Agricultura Climáticamente Inteligente</vt:lpstr>
      <vt:lpstr>Presentación de PowerPoint</vt:lpstr>
      <vt:lpstr>Gestión del Agua en la Agricultura</vt:lpstr>
      <vt:lpstr>Gestión del Agua en la Agricultura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Proofreader 1</cp:lastModifiedBy>
  <cp:revision>126</cp:revision>
  <cp:lastPrinted>1601-01-01T00:00:00Z</cp:lastPrinted>
  <dcterms:created xsi:type="dcterms:W3CDTF">2018-11-05T13:13:47Z</dcterms:created>
  <dcterms:modified xsi:type="dcterms:W3CDTF">2023-11-20T10:02:03Z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Notes">
    <vt:r8>10</vt:r8>
  </property>
  <property fmtid="{D5CDD505-2E9C-101B-9397-08002B2CF9AE}" pid="4" name="PresentationFormat">
    <vt:lpwstr>Widescreen</vt:lpwstr>
  </property>
  <property fmtid="{D5CDD505-2E9C-101B-9397-08002B2CF9AE}" pid="5" name="Slides">
    <vt:r8>29</vt:r8>
  </property>
</Properties>
</file>